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Spartan"/>
      <p:regular r:id="rId35"/>
      <p:bold r:id="rId36"/>
    </p:embeddedFont>
    <p:embeddedFont>
      <p:font typeface="Bebas Neue"/>
      <p:regular r:id="rId37"/>
    </p:embeddedFont>
    <p:embeddedFont>
      <p:font typeface="Didact Gothic"/>
      <p:regular r:id="rId38"/>
    </p:embeddedFont>
    <p:embeddedFont>
      <p:font typeface="PT Sans"/>
      <p:regular r:id="rId39"/>
      <p:bold r:id="rId40"/>
      <p:italic r:id="rId41"/>
      <p:boldItalic r:id="rId42"/>
    </p:embeddedFont>
    <p:embeddedFont>
      <p:font typeface="Spartan SemiBo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500ABB-41D0-4960-90F6-49E935774BE5}">
  <a:tblStyle styleId="{FF500ABB-41D0-4960-90F6-49E935774B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4.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6.xml"/><Relationship Id="rId44" Type="http://schemas.openxmlformats.org/officeDocument/2006/relationships/font" Target="fonts/SpartanSemiBold-bold.fntdata"/><Relationship Id="rId21" Type="http://schemas.openxmlformats.org/officeDocument/2006/relationships/slide" Target="slides/slide15.xml"/><Relationship Id="rId43" Type="http://schemas.openxmlformats.org/officeDocument/2006/relationships/font" Target="fonts/SpartanSemiBo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Spartan-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BebasNeue-regular.fntdata"/><Relationship Id="rId14" Type="http://schemas.openxmlformats.org/officeDocument/2006/relationships/slide" Target="slides/slide8.xml"/><Relationship Id="rId36" Type="http://schemas.openxmlformats.org/officeDocument/2006/relationships/font" Target="fonts/Spartan-bold.fntdata"/><Relationship Id="rId17" Type="http://schemas.openxmlformats.org/officeDocument/2006/relationships/slide" Target="slides/slide11.xml"/><Relationship Id="rId39" Type="http://schemas.openxmlformats.org/officeDocument/2006/relationships/font" Target="fonts/PTSans-regular.fntdata"/><Relationship Id="rId16" Type="http://schemas.openxmlformats.org/officeDocument/2006/relationships/slide" Target="slides/slide10.xml"/><Relationship Id="rId38" Type="http://schemas.openxmlformats.org/officeDocument/2006/relationships/font" Target="fonts/DidactGothic-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060c469d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060c469d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rPr>
              <a:t>Good morning everyone, we’re group 4 and we’ll be presenting project 3.</a:t>
            </a:r>
            <a:endParaRPr sz="1150">
              <a:solidFill>
                <a:schemeClr val="dk1"/>
              </a:solidFill>
            </a:endParaRPr>
          </a:p>
          <a:p>
            <a:pPr indent="0" lvl="0" marL="0" rtl="0" algn="l">
              <a:spcBef>
                <a:spcPts val="1600"/>
              </a:spcBef>
              <a:spcAft>
                <a:spcPts val="0"/>
              </a:spcAft>
              <a:buNone/>
            </a:pPr>
            <a:r>
              <a:rPr lang="en-GB" sz="1150">
                <a:solidFill>
                  <a:schemeClr val="dk1"/>
                </a:solidFill>
              </a:rPr>
              <a:t>Since the COVID-19 pandemic in 2019, many news reports reveal that there has been a rapidly growing interest in pet ownership.</a:t>
            </a:r>
            <a:endParaRPr sz="1150">
              <a:solidFill>
                <a:schemeClr val="dk1"/>
              </a:solidFill>
            </a:endParaRPr>
          </a:p>
          <a:p>
            <a:pPr indent="0" lvl="0" marL="0" rtl="0" algn="l">
              <a:spcBef>
                <a:spcPts val="1600"/>
              </a:spcBef>
              <a:spcAft>
                <a:spcPts val="0"/>
              </a:spcAft>
              <a:buNone/>
            </a:pPr>
            <a:r>
              <a:rPr lang="en-GB" sz="1150">
                <a:solidFill>
                  <a:schemeClr val="dk1"/>
                </a:solidFill>
              </a:rPr>
              <a:t>More people have expressed interest in adopting or fostering dogs and cats for various reasons - such as for companionship during circuit breaker or ease of caring for pets due to work-from-home arrangements.</a:t>
            </a:r>
            <a:endParaRPr sz="1150">
              <a:solidFill>
                <a:schemeClr val="dk1"/>
              </a:solidFill>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dca19fc7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dca19fc7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We did brief feature engineering to explore the general data a bit, and derived five features - such as word count of title, no of stopwords and no of unique words. We ran a histogram on these features to explore the distribution of data. As you can see, all the</a:t>
            </a:r>
            <a:r>
              <a:rPr lang="en-GB" sz="1200">
                <a:solidFill>
                  <a:srgbClr val="24292E"/>
                </a:solidFill>
                <a:highlight>
                  <a:srgbClr val="FFFFFF"/>
                </a:highlight>
              </a:rPr>
              <a:t> histograms are right skewed.</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rPr>
              <a:t>- On average for both subreddits: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rPr>
              <a:t>    - mean length of title seem to hover around 50 characters or so</a:t>
            </a:r>
            <a:br>
              <a:rPr lang="en-GB" sz="1200">
                <a:solidFill>
                  <a:srgbClr val="24292E"/>
                </a:solidFill>
                <a:highlight>
                  <a:srgbClr val="FFFFFF"/>
                </a:highlight>
              </a:rPr>
            </a:br>
            <a:r>
              <a:rPr lang="en-GB" sz="1200">
                <a:solidFill>
                  <a:srgbClr val="24292E"/>
                </a:solidFill>
                <a:highlight>
                  <a:srgbClr val="FFFFFF"/>
                </a:highlight>
              </a:rPr>
              <a:t>    - the mean number of word count in the title does not exceed 10 words. </a:t>
            </a:r>
            <a:br>
              <a:rPr lang="en-GB" sz="1200">
                <a:solidFill>
                  <a:srgbClr val="24292E"/>
                </a:solidFill>
                <a:highlight>
                  <a:srgbClr val="FFFFFF"/>
                </a:highlight>
              </a:rPr>
            </a:br>
            <a:r>
              <a:rPr lang="en-GB" sz="1200">
                <a:solidFill>
                  <a:srgbClr val="24292E"/>
                </a:solidFill>
                <a:highlight>
                  <a:srgbClr val="FFFFFF"/>
                </a:highlight>
              </a:rPr>
              <a:t>   </a:t>
            </a:r>
            <a:r>
              <a:rPr lang="en-GB" sz="1200">
                <a:solidFill>
                  <a:srgbClr val="24292E"/>
                </a:solidFill>
                <a:highlight>
                  <a:srgbClr val="FFFFFF"/>
                </a:highlight>
              </a:rPr>
              <a:t> - Not many unique words are used in the titles. </a:t>
            </a:r>
            <a:br>
              <a:rPr lang="en-GB" sz="1200">
                <a:solidFill>
                  <a:srgbClr val="24292E"/>
                </a:solidFill>
                <a:highlight>
                  <a:srgbClr val="FFFFFF"/>
                </a:highlight>
              </a:rPr>
            </a:br>
            <a:r>
              <a:rPr lang="en-GB" sz="1200">
                <a:solidFill>
                  <a:srgbClr val="24292E"/>
                </a:solidFill>
                <a:highlight>
                  <a:srgbClr val="FFFFFF"/>
                </a:highlight>
              </a:rPr>
              <a:t>    - Most posts have about 0-5 stop words, which may need to be removed.- Most posts have about 0-5 punctuations used in the title as well </a:t>
            </a:r>
            <a:endParaRPr sz="1200">
              <a:solidFill>
                <a:srgbClr val="24292E"/>
              </a:solidFill>
              <a:highlight>
                <a:srgbClr val="FFFFFF"/>
              </a:highlight>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05387750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05387750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200">
                <a:solidFill>
                  <a:srgbClr val="24292E"/>
                </a:solidFill>
                <a:highlight>
                  <a:srgbClr val="FFFFFF"/>
                </a:highlight>
              </a:rPr>
              <a:t>We also applied a describe function to analyze the various features according to subreddit. </a:t>
            </a:r>
            <a:r>
              <a:rPr lang="en-GB" sz="1200">
                <a:solidFill>
                  <a:srgbClr val="24292E"/>
                </a:solidFill>
                <a:highlight>
                  <a:schemeClr val="lt1"/>
                </a:highlight>
              </a:rPr>
              <a:t>Subreddit 0 is cats, while 1 is dogs. </a:t>
            </a:r>
            <a:br>
              <a:rPr lang="en-GB" sz="1200">
                <a:solidFill>
                  <a:srgbClr val="24292E"/>
                </a:solidFill>
                <a:highlight>
                  <a:srgbClr val="FFFFFF"/>
                </a:highlight>
              </a:rPr>
            </a:br>
            <a:r>
              <a:rPr lang="en-GB" sz="1200">
                <a:solidFill>
                  <a:srgbClr val="24292E"/>
                </a:solidFill>
                <a:highlight>
                  <a:srgbClr val="FFFFFF"/>
                </a:highlight>
              </a:rPr>
              <a:t>We look into the next slide for a condense version. </a:t>
            </a:r>
            <a:endParaRPr sz="1200">
              <a:solidFill>
                <a:srgbClr val="24292E"/>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dca19fc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dca19fc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a:t>We also generated violinplot using seaborn library to understand the distribution of data between subreddits. </a:t>
            </a:r>
            <a:endParaRPr/>
          </a:p>
          <a:p>
            <a:pPr indent="0" lvl="0" marL="0" rtl="0" algn="l">
              <a:lnSpc>
                <a:spcPct val="115000"/>
              </a:lnSpc>
              <a:spcBef>
                <a:spcPts val="1200"/>
              </a:spcBef>
              <a:spcAft>
                <a:spcPts val="1200"/>
              </a:spcAft>
              <a:buNone/>
            </a:pPr>
            <a:r>
              <a:rPr lang="en-GB"/>
              <a:t>We </a:t>
            </a:r>
            <a:r>
              <a:rPr lang="en-GB"/>
              <a:t>discover</a:t>
            </a:r>
            <a:r>
              <a:rPr lang="en-GB"/>
              <a:t> that the subreddit cats have more outliers in their titles than subreddit dogs, as shown in the violinplots. This is true for most of the violinplots.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dca19fc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dca19fc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0dca19fc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0dca19fc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GB" sz="1200">
                <a:solidFill>
                  <a:srgbClr val="24292E"/>
                </a:solidFill>
                <a:highlight>
                  <a:srgbClr val="FFFFFF"/>
                </a:highlight>
              </a:rPr>
              <a:t>FOr the punctuations, there seem to be various extreme peaks in the number of punctuations in subreddit dogs compared to cats. Otherwise, cats having outliers remain. ß</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dca19fc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dca19fc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chemeClr val="lt1"/>
                </a:highlight>
              </a:rPr>
              <a:t>We also applied a describe function to analyze the various features according to subreddit. </a:t>
            </a:r>
            <a:endParaRPr sz="1200">
              <a:solidFill>
                <a:srgbClr val="24292E"/>
              </a:solidFill>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en-GB" sz="1200">
                <a:solidFill>
                  <a:srgbClr val="24292E"/>
                </a:solidFill>
                <a:highlight>
                  <a:srgbClr val="FFFFFF"/>
                </a:highlight>
              </a:rPr>
              <a:t>- Redditors in subreddit "Cats" tend to post slightly longer titles, with more word count, unique words and stopwords. Maybe cat owners/redditors here are more passionate? May explain why scrapping cats take longer. </a:t>
            </a:r>
            <a:endParaRPr sz="1200">
              <a:solidFill>
                <a:srgbClr val="24292E"/>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0538775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0538775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200">
                <a:solidFill>
                  <a:srgbClr val="24292E"/>
                </a:solidFill>
                <a:highlight>
                  <a:srgbClr val="FFFFFF"/>
                </a:highlight>
              </a:rPr>
              <a:t>Using the wordcloud generator, we present brief wordclouds we conducted for our dataframe before and after we cleaned. the words cat and dog seem to make up the most numbers in the titles.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In the word clouds before cleaning up,  words like "help', 'advice', 'recommendation', ' question', ' old dog', 'dog breed' all stand out a</a:t>
            </a:r>
            <a:r>
              <a:rPr lang="en-GB" sz="1200">
                <a:solidFill>
                  <a:srgbClr val="24292E"/>
                </a:solidFill>
                <a:highlight>
                  <a:schemeClr val="lt1"/>
                </a:highlight>
              </a:rPr>
              <a:t>t first glance. This may seem to indicate that redditors are looking for some form of help on these subreddits cats and dogs, although we are unsure if its one specific reddit that these words refer to. </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GB" sz="1200">
                <a:solidFill>
                  <a:srgbClr val="24292E"/>
                </a:solidFill>
                <a:highlight>
                  <a:srgbClr val="FFFFFF"/>
                </a:highlight>
              </a:rPr>
              <a:t>In the word clouds after cleaning, stop words have been removed. Some words, including 'help', 'love', 'need', 'look', 'year', 'new' and ‘breed’ have become more prominent. This gives us a preliminary indication as to what kind of needs cat and dog owners may need so that we can inform catdog on business ideas.</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t/>
            </a:r>
            <a:endParaRPr sz="1200">
              <a:solidFill>
                <a:srgbClr val="24292E"/>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0538775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0538775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a:t>We also did a brief sentiment/subjectivity analysis </a:t>
            </a:r>
            <a:r>
              <a:rPr lang="en-GB"/>
              <a:t>using the Textblob library. </a:t>
            </a:r>
            <a:endParaRPr/>
          </a:p>
          <a:p>
            <a:pPr indent="0" lvl="0" marL="0" rtl="0" algn="l">
              <a:lnSpc>
                <a:spcPct val="115000"/>
              </a:lnSpc>
              <a:spcBef>
                <a:spcPts val="1200"/>
              </a:spcBef>
              <a:spcAft>
                <a:spcPts val="1200"/>
              </a:spcAft>
              <a:buNone/>
            </a:pPr>
            <a:r>
              <a:rPr lang="en-GB"/>
              <a:t>Based on the brief sentiments analysis above, a big number of titles seem to have a neutral sentiment.</a:t>
            </a:r>
            <a:br>
              <a:rPr lang="en-GB"/>
            </a:br>
            <a:r>
              <a:rPr lang="en-GB"/>
              <a:t>Based on the brief subjectivity score, there seems to be more factual titles?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dca19fc7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dca19fc7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a:t>We used a countvectorizer to generate the bigrams for the uncleaned title. At once, the</a:t>
            </a:r>
            <a:r>
              <a:rPr lang="en-GB"/>
              <a:t> following phrases such as "year old", "need help", "don know", "help dog" and "need advice" occur frequently. This seems to show redditors use either dog or cat subreddits to seek help/advice on their pets. Most words seem to belong to the subreddit dog.</a:t>
            </a:r>
            <a:endParaRPr/>
          </a:p>
          <a:p>
            <a:pPr indent="0" lvl="0" marL="0" rtl="0" algn="l">
              <a:lnSpc>
                <a:spcPct val="115000"/>
              </a:lnSpc>
              <a:spcBef>
                <a:spcPts val="1200"/>
              </a:spcBef>
              <a:spcAft>
                <a:spcPts val="1200"/>
              </a:spcAft>
              <a:buNone/>
            </a:pPr>
            <a:r>
              <a:rPr lang="en-GB"/>
              <a:t>The phrase "year old" seem to imply that redditors may be seeking advice on transitions/growth that their pets go through when the pet turns 1 year old (both cats and dogs become adults when they turn 1 year old, which is a transition phase for pet owners). This may indicate some kind of service gap for pet owners whose pet turn into adults.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dca19fc7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dca19fc7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a:t>After the cleaned title and reconducting the bigram/trigram, </a:t>
            </a:r>
            <a:r>
              <a:rPr lang="en-GB">
                <a:solidFill>
                  <a:schemeClr val="dk1"/>
                </a:solidFill>
              </a:rPr>
              <a:t>We used a countvectorizer to generate the bigrams frequency. </a:t>
            </a:r>
            <a:r>
              <a:rPr lang="en-GB"/>
              <a:t> the following phrases such as "year old", 'month old', "need help", "help dog" and "need advice" occurs frequently. These seem to show redditors, possibly new dog/cat owners, use either dog or cat subreddits to seek help/advice on their pets. </a:t>
            </a:r>
            <a:r>
              <a:rPr lang="en-GB">
                <a:solidFill>
                  <a:schemeClr val="dk1"/>
                </a:solidFill>
              </a:rPr>
              <a:t> Most words seem to belong to the subreddit dog.</a:t>
            </a:r>
            <a:endParaRPr/>
          </a:p>
          <a:p>
            <a:pPr indent="0" lvl="0" marL="0" rtl="0" algn="l">
              <a:lnSpc>
                <a:spcPct val="115000"/>
              </a:lnSpc>
              <a:spcBef>
                <a:spcPts val="1200"/>
              </a:spcBef>
              <a:spcAft>
                <a:spcPts val="0"/>
              </a:spcAft>
              <a:buNone/>
            </a:pPr>
            <a:r>
              <a:rPr lang="en-GB">
                <a:solidFill>
                  <a:schemeClr val="dk1"/>
                </a:solidFill>
              </a:rPr>
              <a:t>The phrase "year old" occurs frequently. THis seem to imply that redditors may be seeking advice on transitions/growth that their pets go through when the pet turns 1 year old (both cats and dogs become adults when they turn 1 year old, which is a transition phase for pet owners). This may indicate some kind of service gap for pet owners whose pet turn into adults.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f5e9f82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f5e9f82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GB"/>
              <a:t>Introducing "CatDog"</a:t>
            </a:r>
            <a:r>
              <a:rPr b="1" lang="en-GB"/>
              <a:t> (which is the audience) - a “start-up”</a:t>
            </a:r>
            <a:r>
              <a:rPr lang="en-GB"/>
              <a:t> company in the Pet Industry. CatDog has outsourced us data scientists to </a:t>
            </a:r>
            <a:r>
              <a:rPr lang="en-GB">
                <a:solidFill>
                  <a:schemeClr val="dk1"/>
                </a:solidFill>
              </a:rPr>
              <a:t>Figure out the wants and needs of dog and cat owners by looking at relevant subreddits so that we can suggest a viable business model for pet lovers to venture into the pet industry.</a:t>
            </a:r>
            <a:r>
              <a:rPr lang="en-GB"/>
              <a:t> And also to</a:t>
            </a:r>
            <a:r>
              <a:rPr lang="en-GB"/>
              <a:t> provide relevant suggestions on creating new services for dog and cat owners.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f5e9f829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f5e9f829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Preprocessing and Modeling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Is text data successfully converted to a matrix representation?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methods such as stop words, stemming, and lemmatization explored?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properly split and/or sample the data for validation/training purposes?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test and evaluate a variety of models to identify a production algorithm (AT MINIMUM: Random Forest and one other model)?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defend their choice of production model relevant to the data at hand and the problem?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explain how the model works and evaluate its performance successes/downfalls?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fc595a200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fc595a200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Preprocessing and Modeling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Is text data successfully converted to a matrix representation?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methods such as stop words, stemming, and lemmatization explored?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properly split and/or sample the data for validation/training purposes?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test and evaluate a variety of models to identify a production algorithm (AT MINIMUM: Random Forest and one other model)?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defend their choice of production model relevant to the data at hand and the problem?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explain how the model works and evaluate its performance successes/downfalls?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f5e9f82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f5e9f82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Preprocessing and Modeling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Is text data successfully converted to a matrix representation?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methods such as stop words, stemming, and lemmatization explored?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properly split and/or sample the data for validation/training purposes?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test and evaluate a variety of models to identify a production algorithm (AT MINIMUM: Random Forest and one other model)?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defend their choice of production model relevant to the data at hand and the problem?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explain how the model works and evaluate its performance successes/downfalls?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0fc595a200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0fc595a200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Preprocessing and Modeling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Is text data successfully converted to a matrix representation?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methods such as stop words, stemming, and lemmatization explored?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properly split and/or sample the data for validation/training purposes?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test and evaluate a variety of models to identify a production algorithm (AT MINIMUM: Random Forest and one other model)?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defend their choice of production model relevant to the data at hand and the problem?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explain how the model works and evaluate its performance successes/downfalls?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0f5e9f82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0f5e9f82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Preprocessing and Modeling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Is text data successfully converted to a matrix representation?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methods such as stop words, stemming, and lemmatization explored?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properly split and/or sample the data for validation/training purposes?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test and evaluate a variety of models to identify a production algorithm (AT MINIMUM: Random Forest and one other model)?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defend their choice of production model relevant to the data at hand and the problem?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explain how the model works and evaluate its performance successes/downfalls?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f5e9f82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0f5e9f82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GB"/>
              <a:t>We can observe that the top words that appear in the cat subreddits are ‘cute’, ‘sleeping’, ‘little’, ‘kitten’ and ‘beautiful’ reappear more often. This sort of goes to show that the community in r/cats may appreciate the aesthetics of cats more. Also, as mentioned by Cheng Kiat, the r/cats community like to post more photos and input more emoji.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0538775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10538775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GB"/>
              <a:t>On the other hand, r/dogs seem to take a more factual, objective angle, as mentioned by Sean when a </a:t>
            </a:r>
            <a:r>
              <a:rPr lang="en-GB">
                <a:solidFill>
                  <a:schemeClr val="dk1"/>
                </a:solidFill>
              </a:rPr>
              <a:t>brief sentiment/subjectivity analysis was conducted using the Textblob library. The r/dogs community is more specific in asking for advice, help or opinions, and dog breeds seem to be a very important topic in the subreddit.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060c469d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060c469d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en-GB">
                <a:solidFill>
                  <a:schemeClr val="dk1"/>
                </a:solidFill>
              </a:rPr>
              <a:t>Therefore, we have some recommendations for CatDog to initiate for their possible business model. Starting with the r/dogs subreddit, CatDog may consider to create consultancy and onboarding services for new dog owners. They may bridge the gap in the adoption scene, where they can work together with non-profit organisations such as SPCA to improve the </a:t>
            </a:r>
            <a:r>
              <a:rPr lang="en-GB">
                <a:solidFill>
                  <a:schemeClr val="dk1"/>
                </a:solidFill>
              </a:rPr>
              <a:t>understanding of owning pet dogs. Not a fan of dogs? CatDog may also consider tapping on the quirks of the r/cats community - they can consider setting up grooming services or venture into F&amp;B (like a cat café).</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We also have a suggestion in terms of marketing. As we analyse the distribution of title lengths and unique words, it is also important to match the marketing style to the subreddit posts. When it comes to marketing material, we advise CatDog to utilise less than 8 unique words for dog publicity and less than 5 for cat publicity. Photos are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060c469d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060c469d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060c469d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060c469d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GB" sz="1050">
                <a:solidFill>
                  <a:schemeClr val="dk1"/>
                </a:solidFill>
              </a:rPr>
              <a:t>So we got our data from Reddit and Reddit is a massive collection of forums where people can share social news and content. Essentially, posts are categorised according to subjects which are then organised into user-created 'subreddits'. So Members submit content (such as images, texts, and links) to subreddits, which can then be voted up ('upvote') or down ('downvote') by other members.</a:t>
            </a:r>
            <a:r>
              <a:rPr lang="en-GB" sz="1150">
                <a:solidFill>
                  <a:schemeClr val="dk1"/>
                </a:solidFill>
              </a:rPr>
              <a:t>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60c469d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060c469d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a:solidFill>
                  <a:schemeClr val="dk1"/>
                </a:solidFill>
              </a:rPr>
              <a:t>Our team aims to engineer 3 supervised classification models , the first one is Random Forest Classifier, the second one is Multinomial Naive Bayes and the last one is Logistics Regression Classifier and then we select one model that best predicts the classification of the subreddit for current and future posts submitted by either dog or cat owners. So we select the best model based on the accuracy score (which tells us its predictive power) of both models on the test set, and look at the most important word features for that particular model to draw conclusions for CatDog. As you can already tell, the two subreddits that we will be using are Cats and Dogs</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GB">
                <a:solidFill>
                  <a:schemeClr val="dk1"/>
                </a:solidFill>
              </a:rPr>
              <a:t>Sean: You want to remove that whole paragraph in the slides?</a:t>
            </a:r>
            <a:endParaRPr b="1">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060c469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060c469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Why did we choose r/cats and r/dogs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5 clearly differentiated topics for cats and dog lovers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GB" sz="1200">
                <a:solidFill>
                  <a:srgbClr val="24292E"/>
                </a:solidFill>
                <a:highlight>
                  <a:srgbClr val="FFFFFF"/>
                </a:highlight>
              </a:rPr>
              <a:t>Data Collection</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Was enough data gathered to generate a significant result?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collected that was useful and relevant to the project?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collection and storage optimized through custom functions, pipelines, and/or automation?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thought given to the server receiving the requests such as considering number of requests per second?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0b4e7b9f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0b4e7b9f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Why did we choose r/cats and r/dogs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5 clearly differentiated topics for cats and dog lovers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GB" sz="1200">
                <a:solidFill>
                  <a:srgbClr val="24292E"/>
                </a:solidFill>
                <a:highlight>
                  <a:srgbClr val="FFFFFF"/>
                </a:highlight>
              </a:rPr>
              <a:t>Data Collection</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Was enough data gathered to generate a significant result?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collected that was useful and relevant to the project?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collection and storage optimized through custom functions, pipelines, and/or automation?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thought given to the server receiving the requests such as considering number of requests per second?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088aa2e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1088aa2e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Why did we choose r/cats and r/dogs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5 clearly differentiated topics for cats and dog lovers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GB" sz="1200">
                <a:solidFill>
                  <a:srgbClr val="24292E"/>
                </a:solidFill>
                <a:highlight>
                  <a:srgbClr val="FFFFFF"/>
                </a:highlight>
              </a:rPr>
              <a:t>Data Collection</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Was enough data gathered to generate a significant result?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collected that was useful and relevant to the project?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data collection and storage optimized through custom functions, pipelines, and/or automation?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Was thought given to the server receiving the requests such as considering number of requests per second?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f5e9f82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f5e9f82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rPr>
              <a:t>Data Cleaning and EDA</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GB" sz="1200">
                <a:solidFill>
                  <a:srgbClr val="24292E"/>
                </a:solidFill>
                <a:highlight>
                  <a:srgbClr val="FFFFFF"/>
                </a:highlight>
              </a:rPr>
              <a:t>Are missing values imputed/handled appropriately?</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distributions examined and described?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outliers identified and addressed?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appropriate summary statistics provided?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Are steps taken during data cleaning and EDA framed appropriately?</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Does the student address whether or not they are likely to be able to answer their problem statement with the provided data given what they've discovered during EDA?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f5e9f82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f5e9f82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19366" y="3943716"/>
            <a:ext cx="11262375" cy="1745750"/>
          </a:xfrm>
          <a:custGeom>
            <a:rect b="b" l="l" r="r" t="t"/>
            <a:pathLst>
              <a:path extrusionOk="0" h="69830" w="450495">
                <a:moveTo>
                  <a:pt x="33666" y="34712"/>
                </a:moveTo>
                <a:cubicBezTo>
                  <a:pt x="60280" y="28012"/>
                  <a:pt x="159226" y="27882"/>
                  <a:pt x="195387" y="23575"/>
                </a:cubicBezTo>
                <a:cubicBezTo>
                  <a:pt x="231548" y="19269"/>
                  <a:pt x="234052" y="12032"/>
                  <a:pt x="250631" y="8873"/>
                </a:cubicBezTo>
                <a:cubicBezTo>
                  <a:pt x="267210" y="5714"/>
                  <a:pt x="272752" y="5988"/>
                  <a:pt x="294861" y="4619"/>
                </a:cubicBezTo>
                <a:cubicBezTo>
                  <a:pt x="316970" y="3250"/>
                  <a:pt x="361865" y="1097"/>
                  <a:pt x="383285" y="660"/>
                </a:cubicBezTo>
                <a:cubicBezTo>
                  <a:pt x="404705" y="223"/>
                  <a:pt x="414122" y="-1109"/>
                  <a:pt x="423382" y="1996"/>
                </a:cubicBezTo>
                <a:cubicBezTo>
                  <a:pt x="432642" y="5101"/>
                  <a:pt x="440669" y="8647"/>
                  <a:pt x="438844" y="19291"/>
                </a:cubicBezTo>
                <a:cubicBezTo>
                  <a:pt x="437019" y="29935"/>
                  <a:pt x="479621" y="58446"/>
                  <a:pt x="412431" y="65860"/>
                </a:cubicBezTo>
                <a:cubicBezTo>
                  <a:pt x="345241" y="73274"/>
                  <a:pt x="98832" y="68966"/>
                  <a:pt x="35704" y="63775"/>
                </a:cubicBezTo>
                <a:cubicBezTo>
                  <a:pt x="-27423" y="58584"/>
                  <a:pt x="7052" y="41412"/>
                  <a:pt x="33666" y="34712"/>
                </a:cubicBezTo>
                <a:close/>
              </a:path>
            </a:pathLst>
          </a:custGeom>
          <a:solidFill>
            <a:schemeClr val="accent6"/>
          </a:solidFill>
          <a:ln>
            <a:noFill/>
          </a:ln>
        </p:spPr>
      </p:sp>
      <p:sp>
        <p:nvSpPr>
          <p:cNvPr id="11" name="Google Shape;11;p2"/>
          <p:cNvSpPr txBox="1"/>
          <p:nvPr>
            <p:ph type="ctrTitle"/>
          </p:nvPr>
        </p:nvSpPr>
        <p:spPr>
          <a:xfrm>
            <a:off x="713100" y="746500"/>
            <a:ext cx="3858900" cy="2072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7400"/>
              <a:buNone/>
              <a:defRPr b="1" sz="7400">
                <a:latin typeface="Spartan"/>
                <a:ea typeface="Spartan"/>
                <a:cs typeface="Spartan"/>
                <a:sym typeface="Spartan"/>
              </a:defRPr>
            </a:lvl1pPr>
            <a:lvl2pPr lvl="1" algn="ctr">
              <a:spcBef>
                <a:spcPts val="0"/>
              </a:spcBef>
              <a:spcAft>
                <a:spcPts val="0"/>
              </a:spcAft>
              <a:buClr>
                <a:srgbClr val="191919"/>
              </a:buClr>
              <a:buSzPts val="7400"/>
              <a:buNone/>
              <a:defRPr sz="7400">
                <a:solidFill>
                  <a:srgbClr val="191919"/>
                </a:solidFill>
              </a:defRPr>
            </a:lvl2pPr>
            <a:lvl3pPr lvl="2" algn="ctr">
              <a:spcBef>
                <a:spcPts val="0"/>
              </a:spcBef>
              <a:spcAft>
                <a:spcPts val="0"/>
              </a:spcAft>
              <a:buClr>
                <a:srgbClr val="191919"/>
              </a:buClr>
              <a:buSzPts val="7400"/>
              <a:buNone/>
              <a:defRPr sz="7400">
                <a:solidFill>
                  <a:srgbClr val="191919"/>
                </a:solidFill>
              </a:defRPr>
            </a:lvl3pPr>
            <a:lvl4pPr lvl="3" algn="ctr">
              <a:spcBef>
                <a:spcPts val="0"/>
              </a:spcBef>
              <a:spcAft>
                <a:spcPts val="0"/>
              </a:spcAft>
              <a:buClr>
                <a:srgbClr val="191919"/>
              </a:buClr>
              <a:buSzPts val="7400"/>
              <a:buNone/>
              <a:defRPr sz="7400">
                <a:solidFill>
                  <a:srgbClr val="191919"/>
                </a:solidFill>
              </a:defRPr>
            </a:lvl4pPr>
            <a:lvl5pPr lvl="4" algn="ctr">
              <a:spcBef>
                <a:spcPts val="0"/>
              </a:spcBef>
              <a:spcAft>
                <a:spcPts val="0"/>
              </a:spcAft>
              <a:buClr>
                <a:srgbClr val="191919"/>
              </a:buClr>
              <a:buSzPts val="7400"/>
              <a:buNone/>
              <a:defRPr sz="7400">
                <a:solidFill>
                  <a:srgbClr val="191919"/>
                </a:solidFill>
              </a:defRPr>
            </a:lvl5pPr>
            <a:lvl6pPr lvl="5" algn="ctr">
              <a:spcBef>
                <a:spcPts val="0"/>
              </a:spcBef>
              <a:spcAft>
                <a:spcPts val="0"/>
              </a:spcAft>
              <a:buClr>
                <a:srgbClr val="191919"/>
              </a:buClr>
              <a:buSzPts val="7400"/>
              <a:buNone/>
              <a:defRPr sz="7400">
                <a:solidFill>
                  <a:srgbClr val="191919"/>
                </a:solidFill>
              </a:defRPr>
            </a:lvl6pPr>
            <a:lvl7pPr lvl="6" algn="ctr">
              <a:spcBef>
                <a:spcPts val="0"/>
              </a:spcBef>
              <a:spcAft>
                <a:spcPts val="0"/>
              </a:spcAft>
              <a:buClr>
                <a:srgbClr val="191919"/>
              </a:buClr>
              <a:buSzPts val="7400"/>
              <a:buNone/>
              <a:defRPr sz="7400">
                <a:solidFill>
                  <a:srgbClr val="191919"/>
                </a:solidFill>
              </a:defRPr>
            </a:lvl7pPr>
            <a:lvl8pPr lvl="7" algn="ctr">
              <a:spcBef>
                <a:spcPts val="0"/>
              </a:spcBef>
              <a:spcAft>
                <a:spcPts val="0"/>
              </a:spcAft>
              <a:buClr>
                <a:srgbClr val="191919"/>
              </a:buClr>
              <a:buSzPts val="7400"/>
              <a:buNone/>
              <a:defRPr sz="7400">
                <a:solidFill>
                  <a:srgbClr val="191919"/>
                </a:solidFill>
              </a:defRPr>
            </a:lvl8pPr>
            <a:lvl9pPr lvl="8" algn="ctr">
              <a:spcBef>
                <a:spcPts val="0"/>
              </a:spcBef>
              <a:spcAft>
                <a:spcPts val="0"/>
              </a:spcAft>
              <a:buClr>
                <a:srgbClr val="191919"/>
              </a:buClr>
              <a:buSzPts val="7400"/>
              <a:buNone/>
              <a:defRPr sz="7400">
                <a:solidFill>
                  <a:srgbClr val="191919"/>
                </a:solidFill>
              </a:defRPr>
            </a:lvl9pPr>
          </a:lstStyle>
          <a:p/>
        </p:txBody>
      </p:sp>
      <p:sp>
        <p:nvSpPr>
          <p:cNvPr id="12" name="Google Shape;12;p2"/>
          <p:cNvSpPr txBox="1"/>
          <p:nvPr>
            <p:ph idx="1" type="subTitle"/>
          </p:nvPr>
        </p:nvSpPr>
        <p:spPr>
          <a:xfrm>
            <a:off x="713100" y="3653900"/>
            <a:ext cx="38589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idx="2" type="ctrTitle"/>
          </p:nvPr>
        </p:nvSpPr>
        <p:spPr>
          <a:xfrm>
            <a:off x="713100" y="3047350"/>
            <a:ext cx="3858900" cy="530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b="0" sz="3400">
                <a:solidFill>
                  <a:schemeClr val="dk2"/>
                </a:solidFill>
                <a:latin typeface="Spartan SemiBold"/>
                <a:ea typeface="Spartan SemiBold"/>
                <a:cs typeface="Spartan SemiBold"/>
                <a:sym typeface="Spartan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4" name="Google Shape;14;p2"/>
          <p:cNvSpPr/>
          <p:nvPr/>
        </p:nvSpPr>
        <p:spPr>
          <a:xfrm rot="300591">
            <a:off x="6085609" y="1191178"/>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4462872">
            <a:off x="-86899" y="487278"/>
            <a:ext cx="469585" cy="5301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rot="10800000">
            <a:off x="6302500" y="-316775"/>
            <a:ext cx="1096775" cy="832200"/>
            <a:chOff x="5243125" y="3162925"/>
            <a:chExt cx="1096775" cy="832200"/>
          </a:xfrm>
        </p:grpSpPr>
        <p:sp>
          <p:nvSpPr>
            <p:cNvPr id="17" name="Google Shape;17;p2"/>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7600975" y="550225"/>
            <a:ext cx="1999957" cy="726130"/>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571209" y="-209375"/>
            <a:ext cx="1654089" cy="408896"/>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rot="6968528">
            <a:off x="-365484" y="3594311"/>
            <a:ext cx="784123" cy="594969"/>
            <a:chOff x="5243125" y="3162925"/>
            <a:chExt cx="1096775" cy="832200"/>
          </a:xfrm>
        </p:grpSpPr>
        <p:sp>
          <p:nvSpPr>
            <p:cNvPr id="25" name="Google Shape;25;p2"/>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grpSp>
        <p:nvGrpSpPr>
          <p:cNvPr id="167" name="Google Shape;167;p11"/>
          <p:cNvGrpSpPr/>
          <p:nvPr/>
        </p:nvGrpSpPr>
        <p:grpSpPr>
          <a:xfrm rot="-2700000">
            <a:off x="7955518" y="3819093"/>
            <a:ext cx="784068" cy="594927"/>
            <a:chOff x="5243125" y="3162925"/>
            <a:chExt cx="1096775" cy="832200"/>
          </a:xfrm>
        </p:grpSpPr>
        <p:sp>
          <p:nvSpPr>
            <p:cNvPr id="168" name="Google Shape;168;p11"/>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1"/>
          <p:cNvSpPr/>
          <p:nvPr/>
        </p:nvSpPr>
        <p:spPr>
          <a:xfrm>
            <a:off x="-796682" y="4306658"/>
            <a:ext cx="11235075" cy="1554150"/>
          </a:xfrm>
          <a:custGeom>
            <a:rect b="b" l="l" r="r" t="t"/>
            <a:pathLst>
              <a:path extrusionOk="0" h="62166" w="449403">
                <a:moveTo>
                  <a:pt x="18313" y="29303"/>
                </a:moveTo>
                <a:cubicBezTo>
                  <a:pt x="20652" y="22015"/>
                  <a:pt x="9231" y="16074"/>
                  <a:pt x="48827" y="12483"/>
                </a:cubicBezTo>
                <a:cubicBezTo>
                  <a:pt x="88423" y="8892"/>
                  <a:pt x="207823" y="9818"/>
                  <a:pt x="255887" y="7756"/>
                </a:cubicBezTo>
                <a:cubicBezTo>
                  <a:pt x="303951" y="5694"/>
                  <a:pt x="312246" y="805"/>
                  <a:pt x="337210" y="110"/>
                </a:cubicBezTo>
                <a:cubicBezTo>
                  <a:pt x="362175" y="-585"/>
                  <a:pt x="390904" y="2196"/>
                  <a:pt x="405674" y="3586"/>
                </a:cubicBezTo>
                <a:cubicBezTo>
                  <a:pt x="420444" y="4976"/>
                  <a:pt x="420454" y="7095"/>
                  <a:pt x="425831" y="8451"/>
                </a:cubicBezTo>
                <a:cubicBezTo>
                  <a:pt x="431208" y="9808"/>
                  <a:pt x="440321" y="3418"/>
                  <a:pt x="437936" y="11725"/>
                </a:cubicBezTo>
                <a:cubicBezTo>
                  <a:pt x="435551" y="20032"/>
                  <a:pt x="478713" y="50880"/>
                  <a:pt x="411523" y="58294"/>
                </a:cubicBezTo>
                <a:cubicBezTo>
                  <a:pt x="344333" y="65708"/>
                  <a:pt x="100331" y="61041"/>
                  <a:pt x="34796" y="56209"/>
                </a:cubicBezTo>
                <a:cubicBezTo>
                  <a:pt x="-30739" y="51377"/>
                  <a:pt x="15975" y="36591"/>
                  <a:pt x="18313" y="29303"/>
                </a:cubicBezTo>
                <a:close/>
              </a:path>
            </a:pathLst>
          </a:custGeom>
          <a:solidFill>
            <a:schemeClr val="accent6"/>
          </a:solidFill>
          <a:ln>
            <a:noFill/>
          </a:ln>
        </p:spPr>
      </p:sp>
      <p:sp>
        <p:nvSpPr>
          <p:cNvPr id="174" name="Google Shape;174;p11"/>
          <p:cNvSpPr/>
          <p:nvPr/>
        </p:nvSpPr>
        <p:spPr>
          <a:xfrm flipH="1">
            <a:off x="7306900" y="-7782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730612" y="2390226"/>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rot="-506691">
            <a:off x="429984" y="3589310"/>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1"/>
          <p:cNvGrpSpPr/>
          <p:nvPr/>
        </p:nvGrpSpPr>
        <p:grpSpPr>
          <a:xfrm rot="3393668">
            <a:off x="207749" y="693339"/>
            <a:ext cx="783998" cy="594874"/>
            <a:chOff x="5243125" y="3162925"/>
            <a:chExt cx="1096775" cy="832200"/>
          </a:xfrm>
        </p:grpSpPr>
        <p:sp>
          <p:nvSpPr>
            <p:cNvPr id="178" name="Google Shape;178;p11"/>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1"/>
          <p:cNvSpPr/>
          <p:nvPr/>
        </p:nvSpPr>
        <p:spPr>
          <a:xfrm rot="-7294762">
            <a:off x="8327952" y="1369525"/>
            <a:ext cx="566220" cy="63919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txBox="1"/>
          <p:nvPr>
            <p:ph hasCustomPrompt="1" type="title"/>
          </p:nvPr>
        </p:nvSpPr>
        <p:spPr>
          <a:xfrm>
            <a:off x="1284000" y="539400"/>
            <a:ext cx="6576000" cy="149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5" name="Google Shape;185;p11"/>
          <p:cNvSpPr txBox="1"/>
          <p:nvPr>
            <p:ph idx="1" type="subTitle"/>
          </p:nvPr>
        </p:nvSpPr>
        <p:spPr>
          <a:xfrm>
            <a:off x="1284000" y="203677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86" name="Google Shape;18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7" name="Shape 187"/>
        <p:cNvGrpSpPr/>
        <p:nvPr/>
      </p:nvGrpSpPr>
      <p:grpSpPr>
        <a:xfrm>
          <a:off x="0" y="0"/>
          <a:ext cx="0" cy="0"/>
          <a:chOff x="0" y="0"/>
          <a:chExt cx="0" cy="0"/>
        </a:xfrm>
      </p:grpSpPr>
      <p:sp>
        <p:nvSpPr>
          <p:cNvPr id="188" name="Google Shape;18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9" name="Shape 189"/>
        <p:cNvGrpSpPr/>
        <p:nvPr/>
      </p:nvGrpSpPr>
      <p:grpSpPr>
        <a:xfrm>
          <a:off x="0" y="0"/>
          <a:ext cx="0" cy="0"/>
          <a:chOff x="0" y="0"/>
          <a:chExt cx="0" cy="0"/>
        </a:xfrm>
      </p:grpSpPr>
      <p:sp>
        <p:nvSpPr>
          <p:cNvPr id="190" name="Google Shape;190;p13"/>
          <p:cNvSpPr/>
          <p:nvPr/>
        </p:nvSpPr>
        <p:spPr>
          <a:xfrm>
            <a:off x="-1000975" y="176337"/>
            <a:ext cx="1999957" cy="726130"/>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300591">
            <a:off x="8678084" y="3727853"/>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7593276" y="46550"/>
            <a:ext cx="2063082" cy="510000"/>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3"/>
          <p:cNvGrpSpPr/>
          <p:nvPr/>
        </p:nvGrpSpPr>
        <p:grpSpPr>
          <a:xfrm rot="1495610">
            <a:off x="-339347" y="4346845"/>
            <a:ext cx="784079" cy="594935"/>
            <a:chOff x="5243125" y="3162925"/>
            <a:chExt cx="1096775" cy="832200"/>
          </a:xfrm>
        </p:grpSpPr>
        <p:sp>
          <p:nvSpPr>
            <p:cNvPr id="194" name="Google Shape;194;p1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3"/>
          <p:cNvGrpSpPr/>
          <p:nvPr/>
        </p:nvGrpSpPr>
        <p:grpSpPr>
          <a:xfrm rot="9552285">
            <a:off x="8793477" y="1155439"/>
            <a:ext cx="784052" cy="594915"/>
            <a:chOff x="5243125" y="3162925"/>
            <a:chExt cx="1096775" cy="832200"/>
          </a:xfrm>
        </p:grpSpPr>
        <p:sp>
          <p:nvSpPr>
            <p:cNvPr id="200" name="Google Shape;200;p1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3"/>
          <p:cNvSpPr/>
          <p:nvPr/>
        </p:nvSpPr>
        <p:spPr>
          <a:xfrm flipH="1" rot="10499409">
            <a:off x="-162466" y="1451503"/>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txBox="1"/>
          <p:nvPr>
            <p:ph type="title"/>
          </p:nvPr>
        </p:nvSpPr>
        <p:spPr>
          <a:xfrm>
            <a:off x="720000" y="18748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07" name="Google Shape;207;p13"/>
          <p:cNvSpPr txBox="1"/>
          <p:nvPr>
            <p:ph hasCustomPrompt="1" idx="2" type="title"/>
          </p:nvPr>
        </p:nvSpPr>
        <p:spPr>
          <a:xfrm>
            <a:off x="1501050" y="1281475"/>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idx="1" type="subTitle"/>
          </p:nvPr>
        </p:nvSpPr>
        <p:spPr>
          <a:xfrm>
            <a:off x="720000" y="2270475"/>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9" name="Google Shape;209;p13"/>
          <p:cNvSpPr txBox="1"/>
          <p:nvPr>
            <p:ph idx="3" type="title"/>
          </p:nvPr>
        </p:nvSpPr>
        <p:spPr>
          <a:xfrm>
            <a:off x="3363750" y="18748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10" name="Google Shape;210;p13"/>
          <p:cNvSpPr txBox="1"/>
          <p:nvPr>
            <p:ph hasCustomPrompt="1" idx="4" type="title"/>
          </p:nvPr>
        </p:nvSpPr>
        <p:spPr>
          <a:xfrm>
            <a:off x="4144800" y="1281475"/>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p:nvPr>
            <p:ph idx="5" type="subTitle"/>
          </p:nvPr>
        </p:nvSpPr>
        <p:spPr>
          <a:xfrm>
            <a:off x="3363750" y="2270475"/>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2" name="Google Shape;212;p13"/>
          <p:cNvSpPr txBox="1"/>
          <p:nvPr>
            <p:ph idx="6" type="title"/>
          </p:nvPr>
        </p:nvSpPr>
        <p:spPr>
          <a:xfrm>
            <a:off x="6007500" y="18748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13" name="Google Shape;213;p13"/>
          <p:cNvSpPr txBox="1"/>
          <p:nvPr>
            <p:ph hasCustomPrompt="1" idx="7" type="title"/>
          </p:nvPr>
        </p:nvSpPr>
        <p:spPr>
          <a:xfrm>
            <a:off x="6828600" y="1281475"/>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3"/>
          <p:cNvSpPr txBox="1"/>
          <p:nvPr>
            <p:ph idx="8" type="subTitle"/>
          </p:nvPr>
        </p:nvSpPr>
        <p:spPr>
          <a:xfrm>
            <a:off x="6007500" y="2270475"/>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5" name="Google Shape;215;p13"/>
          <p:cNvSpPr txBox="1"/>
          <p:nvPr>
            <p:ph idx="9" type="title"/>
          </p:nvPr>
        </p:nvSpPr>
        <p:spPr>
          <a:xfrm>
            <a:off x="720000" y="36641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16" name="Google Shape;216;p13"/>
          <p:cNvSpPr txBox="1"/>
          <p:nvPr>
            <p:ph hasCustomPrompt="1" idx="13" type="title"/>
          </p:nvPr>
        </p:nvSpPr>
        <p:spPr>
          <a:xfrm>
            <a:off x="1501050" y="3070750"/>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17" name="Google Shape;217;p13"/>
          <p:cNvSpPr txBox="1"/>
          <p:nvPr>
            <p:ph idx="14" type="subTitle"/>
          </p:nvPr>
        </p:nvSpPr>
        <p:spPr>
          <a:xfrm>
            <a:off x="720000" y="4059900"/>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8" name="Google Shape;218;p13"/>
          <p:cNvSpPr txBox="1"/>
          <p:nvPr>
            <p:ph idx="15" type="title"/>
          </p:nvPr>
        </p:nvSpPr>
        <p:spPr>
          <a:xfrm>
            <a:off x="3363750" y="36641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19" name="Google Shape;219;p13"/>
          <p:cNvSpPr txBox="1"/>
          <p:nvPr>
            <p:ph hasCustomPrompt="1" idx="16" type="title"/>
          </p:nvPr>
        </p:nvSpPr>
        <p:spPr>
          <a:xfrm>
            <a:off x="4144800" y="3070750"/>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20" name="Google Shape;220;p13"/>
          <p:cNvSpPr txBox="1"/>
          <p:nvPr>
            <p:ph idx="17" type="subTitle"/>
          </p:nvPr>
        </p:nvSpPr>
        <p:spPr>
          <a:xfrm>
            <a:off x="3363750" y="4059900"/>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21" name="Google Shape;221;p13"/>
          <p:cNvSpPr txBox="1"/>
          <p:nvPr>
            <p:ph idx="18" type="title"/>
          </p:nvPr>
        </p:nvSpPr>
        <p:spPr>
          <a:xfrm>
            <a:off x="6007500" y="3664175"/>
            <a:ext cx="2416500" cy="39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22" name="Google Shape;222;p13"/>
          <p:cNvSpPr txBox="1"/>
          <p:nvPr>
            <p:ph hasCustomPrompt="1" idx="19" type="title"/>
          </p:nvPr>
        </p:nvSpPr>
        <p:spPr>
          <a:xfrm>
            <a:off x="6828600" y="3070750"/>
            <a:ext cx="854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23" name="Google Shape;223;p13"/>
          <p:cNvSpPr txBox="1"/>
          <p:nvPr>
            <p:ph idx="20" type="subTitle"/>
          </p:nvPr>
        </p:nvSpPr>
        <p:spPr>
          <a:xfrm>
            <a:off x="6007500" y="4059900"/>
            <a:ext cx="2416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24" name="Google Shape;224;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5" name="Google Shape;22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6" name="Shape 226"/>
        <p:cNvGrpSpPr/>
        <p:nvPr/>
      </p:nvGrpSpPr>
      <p:grpSpPr>
        <a:xfrm>
          <a:off x="0" y="0"/>
          <a:ext cx="0" cy="0"/>
          <a:chOff x="0" y="0"/>
          <a:chExt cx="0" cy="0"/>
        </a:xfrm>
      </p:grpSpPr>
      <p:sp>
        <p:nvSpPr>
          <p:cNvPr id="227" name="Google Shape;227;p14"/>
          <p:cNvSpPr txBox="1"/>
          <p:nvPr>
            <p:ph type="title"/>
          </p:nvPr>
        </p:nvSpPr>
        <p:spPr>
          <a:xfrm>
            <a:off x="3153875" y="2607350"/>
            <a:ext cx="5277000" cy="45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28" name="Google Shape;228;p14"/>
          <p:cNvSpPr txBox="1"/>
          <p:nvPr>
            <p:ph idx="1" type="subTitle"/>
          </p:nvPr>
        </p:nvSpPr>
        <p:spPr>
          <a:xfrm>
            <a:off x="3153875" y="1128950"/>
            <a:ext cx="52770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229" name="Google Shape;229;p14"/>
          <p:cNvSpPr/>
          <p:nvPr/>
        </p:nvSpPr>
        <p:spPr>
          <a:xfrm flipH="1">
            <a:off x="6811650" y="392577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14"/>
          <p:cNvGrpSpPr/>
          <p:nvPr/>
        </p:nvGrpSpPr>
        <p:grpSpPr>
          <a:xfrm rot="-9151039">
            <a:off x="7503533" y="-22865"/>
            <a:ext cx="784055" cy="594917"/>
            <a:chOff x="5243125" y="3162925"/>
            <a:chExt cx="1096775" cy="832200"/>
          </a:xfrm>
        </p:grpSpPr>
        <p:sp>
          <p:nvSpPr>
            <p:cNvPr id="231" name="Google Shape;231;p14"/>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4"/>
          <p:cNvSpPr/>
          <p:nvPr/>
        </p:nvSpPr>
        <p:spPr>
          <a:xfrm rot="6070424">
            <a:off x="2433448" y="157514"/>
            <a:ext cx="566228" cy="63920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4"/>
          <p:cNvGrpSpPr/>
          <p:nvPr/>
        </p:nvGrpSpPr>
        <p:grpSpPr>
          <a:xfrm rot="7523987">
            <a:off x="-301838" y="2129002"/>
            <a:ext cx="784035" cy="594903"/>
            <a:chOff x="5243125" y="3162925"/>
            <a:chExt cx="1096775" cy="832200"/>
          </a:xfrm>
        </p:grpSpPr>
        <p:sp>
          <p:nvSpPr>
            <p:cNvPr id="238" name="Google Shape;238;p14"/>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44" name="Shape 244"/>
        <p:cNvGrpSpPr/>
        <p:nvPr/>
      </p:nvGrpSpPr>
      <p:grpSpPr>
        <a:xfrm>
          <a:off x="0" y="0"/>
          <a:ext cx="0" cy="0"/>
          <a:chOff x="0" y="0"/>
          <a:chExt cx="0" cy="0"/>
        </a:xfrm>
      </p:grpSpPr>
      <p:sp>
        <p:nvSpPr>
          <p:cNvPr id="245" name="Google Shape;245;p15"/>
          <p:cNvSpPr txBox="1"/>
          <p:nvPr>
            <p:ph type="title"/>
          </p:nvPr>
        </p:nvSpPr>
        <p:spPr>
          <a:xfrm>
            <a:off x="720000" y="1742100"/>
            <a:ext cx="3667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6" name="Google Shape;246;p15"/>
          <p:cNvSpPr txBox="1"/>
          <p:nvPr>
            <p:ph idx="1" type="subTitle"/>
          </p:nvPr>
        </p:nvSpPr>
        <p:spPr>
          <a:xfrm>
            <a:off x="720000" y="2314800"/>
            <a:ext cx="3667500" cy="108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 name="Google Shape;247;p15"/>
          <p:cNvSpPr/>
          <p:nvPr/>
        </p:nvSpPr>
        <p:spPr>
          <a:xfrm flipH="1" rot="506691">
            <a:off x="8831077" y="2301685"/>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flipH="1">
            <a:off x="-769737" y="-1"/>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5"/>
          <p:cNvGrpSpPr/>
          <p:nvPr/>
        </p:nvGrpSpPr>
        <p:grpSpPr>
          <a:xfrm flipH="1" rot="9206592">
            <a:off x="3938838" y="280146"/>
            <a:ext cx="681736" cy="517281"/>
            <a:chOff x="5243125" y="3162925"/>
            <a:chExt cx="1096775" cy="832200"/>
          </a:xfrm>
        </p:grpSpPr>
        <p:sp>
          <p:nvSpPr>
            <p:cNvPr id="250" name="Google Shape;250;p15"/>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5"/>
          <p:cNvSpPr/>
          <p:nvPr/>
        </p:nvSpPr>
        <p:spPr>
          <a:xfrm flipH="1">
            <a:off x="6598882" y="600025"/>
            <a:ext cx="2894141" cy="7154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flipH="1">
            <a:off x="-515818" y="4036625"/>
            <a:ext cx="2894141" cy="7154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flipH="1" rot="506691">
            <a:off x="-163998" y="2352910"/>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5"/>
          <p:cNvGrpSpPr/>
          <p:nvPr/>
        </p:nvGrpSpPr>
        <p:grpSpPr>
          <a:xfrm flipH="1" rot="1486779">
            <a:off x="5979387" y="4345205"/>
            <a:ext cx="681674" cy="517234"/>
            <a:chOff x="5243125" y="3162925"/>
            <a:chExt cx="1096775" cy="832200"/>
          </a:xfrm>
        </p:grpSpPr>
        <p:sp>
          <p:nvSpPr>
            <p:cNvPr id="259" name="Google Shape;259;p15"/>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265" name="Shape 265"/>
        <p:cNvGrpSpPr/>
        <p:nvPr/>
      </p:nvGrpSpPr>
      <p:grpSpPr>
        <a:xfrm>
          <a:off x="0" y="0"/>
          <a:ext cx="0" cy="0"/>
          <a:chOff x="0" y="0"/>
          <a:chExt cx="0" cy="0"/>
        </a:xfrm>
      </p:grpSpPr>
      <p:sp>
        <p:nvSpPr>
          <p:cNvPr id="266" name="Google Shape;266;p16"/>
          <p:cNvSpPr/>
          <p:nvPr/>
        </p:nvSpPr>
        <p:spPr>
          <a:xfrm flipH="1">
            <a:off x="-987887" y="4266124"/>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6"/>
          <p:cNvGrpSpPr/>
          <p:nvPr/>
        </p:nvGrpSpPr>
        <p:grpSpPr>
          <a:xfrm flipH="1" rot="9206592">
            <a:off x="8510563" y="4259421"/>
            <a:ext cx="681736" cy="517281"/>
            <a:chOff x="5243125" y="3162925"/>
            <a:chExt cx="1096775" cy="832200"/>
          </a:xfrm>
        </p:grpSpPr>
        <p:sp>
          <p:nvSpPr>
            <p:cNvPr id="268" name="Google Shape;268;p16"/>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6"/>
          <p:cNvSpPr/>
          <p:nvPr/>
        </p:nvSpPr>
        <p:spPr>
          <a:xfrm flipH="1">
            <a:off x="7277632" y="0"/>
            <a:ext cx="2894141" cy="7154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flipH="1" rot="506691">
            <a:off x="161777" y="2973697"/>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flipH="1" rot="-4650776">
            <a:off x="8521035" y="1373104"/>
            <a:ext cx="566243" cy="639226"/>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6"/>
          <p:cNvGrpSpPr/>
          <p:nvPr/>
        </p:nvGrpSpPr>
        <p:grpSpPr>
          <a:xfrm flipH="1" rot="2507887">
            <a:off x="4491" y="567194"/>
            <a:ext cx="681753" cy="517294"/>
            <a:chOff x="5243125" y="3162925"/>
            <a:chExt cx="1096775" cy="832200"/>
          </a:xfrm>
        </p:grpSpPr>
        <p:sp>
          <p:nvSpPr>
            <p:cNvPr id="277" name="Google Shape;277;p16"/>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 name="Google Shape;283;p16"/>
          <p:cNvSpPr txBox="1"/>
          <p:nvPr>
            <p:ph idx="2" type="title"/>
          </p:nvPr>
        </p:nvSpPr>
        <p:spPr>
          <a:xfrm>
            <a:off x="1817575" y="3472500"/>
            <a:ext cx="22695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2pPr>
            <a:lvl3pPr lvl="2"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3pPr>
            <a:lvl4pPr lvl="3"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4pPr>
            <a:lvl5pPr lvl="4"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5pPr>
            <a:lvl6pPr lvl="5"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6pPr>
            <a:lvl7pPr lvl="6"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7pPr>
            <a:lvl8pPr lvl="7"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8pPr>
            <a:lvl9pPr lvl="8"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9pPr>
          </a:lstStyle>
          <a:p/>
        </p:txBody>
      </p:sp>
      <p:sp>
        <p:nvSpPr>
          <p:cNvPr id="284" name="Google Shape;284;p16"/>
          <p:cNvSpPr txBox="1"/>
          <p:nvPr>
            <p:ph idx="3" type="title"/>
          </p:nvPr>
        </p:nvSpPr>
        <p:spPr>
          <a:xfrm>
            <a:off x="5056922" y="3472500"/>
            <a:ext cx="22695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2pPr>
            <a:lvl3pPr lvl="2"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3pPr>
            <a:lvl4pPr lvl="3"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4pPr>
            <a:lvl5pPr lvl="4"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5pPr>
            <a:lvl6pPr lvl="5"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6pPr>
            <a:lvl7pPr lvl="6"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7pPr>
            <a:lvl8pPr lvl="7"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8pPr>
            <a:lvl9pPr lvl="8" rtl="0">
              <a:spcBef>
                <a:spcPts val="0"/>
              </a:spcBef>
              <a:spcAft>
                <a:spcPts val="0"/>
              </a:spcAft>
              <a:buClr>
                <a:schemeClr val="dk2"/>
              </a:buClr>
              <a:buSzPts val="2000"/>
              <a:buFont typeface="Spartan"/>
              <a:buNone/>
              <a:defRPr b="1" sz="2000">
                <a:solidFill>
                  <a:schemeClr val="dk2"/>
                </a:solidFill>
                <a:latin typeface="Spartan"/>
                <a:ea typeface="Spartan"/>
                <a:cs typeface="Spartan"/>
                <a:sym typeface="Spartan"/>
              </a:defRPr>
            </a:lvl9pPr>
          </a:lstStyle>
          <a:p/>
        </p:txBody>
      </p:sp>
      <p:sp>
        <p:nvSpPr>
          <p:cNvPr id="285" name="Google Shape;285;p16"/>
          <p:cNvSpPr txBox="1"/>
          <p:nvPr>
            <p:ph idx="1" type="subTitle"/>
          </p:nvPr>
        </p:nvSpPr>
        <p:spPr>
          <a:xfrm>
            <a:off x="5056925" y="4031400"/>
            <a:ext cx="2269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6" name="Google Shape;286;p16"/>
          <p:cNvSpPr txBox="1"/>
          <p:nvPr>
            <p:ph idx="4" type="subTitle"/>
          </p:nvPr>
        </p:nvSpPr>
        <p:spPr>
          <a:xfrm>
            <a:off x="1817575" y="4031400"/>
            <a:ext cx="2269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7" name="Google Shape;28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88" name="Shape 288"/>
        <p:cNvGrpSpPr/>
        <p:nvPr/>
      </p:nvGrpSpPr>
      <p:grpSpPr>
        <a:xfrm>
          <a:off x="0" y="0"/>
          <a:ext cx="0" cy="0"/>
          <a:chOff x="0" y="0"/>
          <a:chExt cx="0" cy="0"/>
        </a:xfrm>
      </p:grpSpPr>
      <p:sp>
        <p:nvSpPr>
          <p:cNvPr id="289" name="Google Shape;289;p17"/>
          <p:cNvSpPr/>
          <p:nvPr/>
        </p:nvSpPr>
        <p:spPr>
          <a:xfrm rot="-506691">
            <a:off x="-199841" y="1894410"/>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6328047" y="445024"/>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7"/>
          <p:cNvGrpSpPr/>
          <p:nvPr/>
        </p:nvGrpSpPr>
        <p:grpSpPr>
          <a:xfrm rot="-2700000">
            <a:off x="8193496" y="3831661"/>
            <a:ext cx="575293" cy="436515"/>
            <a:chOff x="5243125" y="3162925"/>
            <a:chExt cx="1096775" cy="832200"/>
          </a:xfrm>
        </p:grpSpPr>
        <p:sp>
          <p:nvSpPr>
            <p:cNvPr id="292" name="Google Shape;292;p17"/>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7"/>
          <p:cNvSpPr/>
          <p:nvPr/>
        </p:nvSpPr>
        <p:spPr>
          <a:xfrm>
            <a:off x="-535162" y="-7775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txBox="1"/>
          <p:nvPr>
            <p:ph idx="1" type="body"/>
          </p:nvPr>
        </p:nvSpPr>
        <p:spPr>
          <a:xfrm>
            <a:off x="720000" y="2206850"/>
            <a:ext cx="4050000" cy="23973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b="1" sz="2000">
                <a:solidFill>
                  <a:schemeClr val="dk2"/>
                </a:solidFill>
                <a:latin typeface="Spartan"/>
                <a:ea typeface="Spartan"/>
                <a:cs typeface="Spartan"/>
                <a:sym typeface="Spartan"/>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99" name="Google Shape;299;p17"/>
          <p:cNvSpPr txBox="1"/>
          <p:nvPr>
            <p:ph idx="2" type="body"/>
          </p:nvPr>
        </p:nvSpPr>
        <p:spPr>
          <a:xfrm>
            <a:off x="4908925" y="1505400"/>
            <a:ext cx="3515100" cy="3098700"/>
          </a:xfrm>
          <a:prstGeom prst="rect">
            <a:avLst/>
          </a:prstGeom>
        </p:spPr>
        <p:txBody>
          <a:bodyPr anchorCtr="0" anchor="b" bIns="91425" lIns="91425" spcFirstLastPara="1" rIns="91425" wrap="square" tIns="91425">
            <a:noAutofit/>
          </a:bodyPr>
          <a:lstStyle>
            <a:lvl1pPr indent="-273050" lvl="0" marL="457200" rtl="0">
              <a:lnSpc>
                <a:spcPct val="100000"/>
              </a:lnSpc>
              <a:spcBef>
                <a:spcPts val="0"/>
              </a:spcBef>
              <a:spcAft>
                <a:spcPts val="0"/>
              </a:spcAft>
              <a:buClr>
                <a:schemeClr val="dk1"/>
              </a:buClr>
              <a:buSzPts val="700"/>
              <a:buFont typeface="Spartan"/>
              <a:buChar char="●"/>
              <a:defRPr b="1" sz="2000">
                <a:solidFill>
                  <a:schemeClr val="dk2"/>
                </a:solidFill>
                <a:latin typeface="Spartan"/>
                <a:ea typeface="Spartan"/>
                <a:cs typeface="Spartan"/>
                <a:sym typeface="Spartan"/>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00" name="Google Shape;300;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1" name="Google Shape;30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Spartan"/>
                <a:ea typeface="Spartan"/>
                <a:cs typeface="Spartan"/>
                <a:sym typeface="Spartan"/>
              </a:defRPr>
            </a:lvl1pPr>
            <a:lvl2pPr lvl="1">
              <a:buNone/>
              <a:defRPr>
                <a:solidFill>
                  <a:schemeClr val="dk2"/>
                </a:solidFill>
                <a:latin typeface="Spartan"/>
                <a:ea typeface="Spartan"/>
                <a:cs typeface="Spartan"/>
                <a:sym typeface="Spartan"/>
              </a:defRPr>
            </a:lvl2pPr>
            <a:lvl3pPr lvl="2">
              <a:buNone/>
              <a:defRPr>
                <a:solidFill>
                  <a:schemeClr val="dk2"/>
                </a:solidFill>
                <a:latin typeface="Spartan"/>
                <a:ea typeface="Spartan"/>
                <a:cs typeface="Spartan"/>
                <a:sym typeface="Spartan"/>
              </a:defRPr>
            </a:lvl3pPr>
            <a:lvl4pPr lvl="3">
              <a:buNone/>
              <a:defRPr>
                <a:solidFill>
                  <a:schemeClr val="dk2"/>
                </a:solidFill>
                <a:latin typeface="Spartan"/>
                <a:ea typeface="Spartan"/>
                <a:cs typeface="Spartan"/>
                <a:sym typeface="Spartan"/>
              </a:defRPr>
            </a:lvl4pPr>
            <a:lvl5pPr lvl="4">
              <a:buNone/>
              <a:defRPr>
                <a:solidFill>
                  <a:schemeClr val="dk2"/>
                </a:solidFill>
                <a:latin typeface="Spartan"/>
                <a:ea typeface="Spartan"/>
                <a:cs typeface="Spartan"/>
                <a:sym typeface="Spartan"/>
              </a:defRPr>
            </a:lvl5pPr>
            <a:lvl6pPr lvl="5">
              <a:buNone/>
              <a:defRPr>
                <a:solidFill>
                  <a:schemeClr val="dk2"/>
                </a:solidFill>
                <a:latin typeface="Spartan"/>
                <a:ea typeface="Spartan"/>
                <a:cs typeface="Spartan"/>
                <a:sym typeface="Spartan"/>
              </a:defRPr>
            </a:lvl6pPr>
            <a:lvl7pPr lvl="6">
              <a:buNone/>
              <a:defRPr>
                <a:solidFill>
                  <a:schemeClr val="dk2"/>
                </a:solidFill>
                <a:latin typeface="Spartan"/>
                <a:ea typeface="Spartan"/>
                <a:cs typeface="Spartan"/>
                <a:sym typeface="Spartan"/>
              </a:defRPr>
            </a:lvl7pPr>
            <a:lvl8pPr lvl="7">
              <a:buNone/>
              <a:defRPr>
                <a:solidFill>
                  <a:schemeClr val="dk2"/>
                </a:solidFill>
                <a:latin typeface="Spartan"/>
                <a:ea typeface="Spartan"/>
                <a:cs typeface="Spartan"/>
                <a:sym typeface="Spartan"/>
              </a:defRPr>
            </a:lvl8pPr>
            <a:lvl9pPr lvl="8">
              <a:buNone/>
              <a:defRPr>
                <a:solidFill>
                  <a:schemeClr val="dk2"/>
                </a:solidFill>
                <a:latin typeface="Spartan"/>
                <a:ea typeface="Spartan"/>
                <a:cs typeface="Spartan"/>
                <a:sym typeface="Spart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2" name="Shape 302"/>
        <p:cNvGrpSpPr/>
        <p:nvPr/>
      </p:nvGrpSpPr>
      <p:grpSpPr>
        <a:xfrm>
          <a:off x="0" y="0"/>
          <a:ext cx="0" cy="0"/>
          <a:chOff x="0" y="0"/>
          <a:chExt cx="0" cy="0"/>
        </a:xfrm>
      </p:grpSpPr>
      <p:sp>
        <p:nvSpPr>
          <p:cNvPr id="303" name="Google Shape;303;p18"/>
          <p:cNvSpPr/>
          <p:nvPr/>
        </p:nvSpPr>
        <p:spPr>
          <a:xfrm>
            <a:off x="6938048" y="-521023"/>
            <a:ext cx="2660681" cy="966053"/>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303650" y="4261000"/>
            <a:ext cx="2775858" cy="686200"/>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rot="300591">
            <a:off x="-171203" y="1791741"/>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8"/>
          <p:cNvGrpSpPr/>
          <p:nvPr/>
        </p:nvGrpSpPr>
        <p:grpSpPr>
          <a:xfrm rot="-9151039">
            <a:off x="8602133" y="1396835"/>
            <a:ext cx="784055" cy="594917"/>
            <a:chOff x="5243125" y="3162925"/>
            <a:chExt cx="1096775" cy="832200"/>
          </a:xfrm>
        </p:grpSpPr>
        <p:sp>
          <p:nvSpPr>
            <p:cNvPr id="307" name="Google Shape;307;p18"/>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8"/>
          <p:cNvGrpSpPr/>
          <p:nvPr/>
        </p:nvGrpSpPr>
        <p:grpSpPr>
          <a:xfrm flipH="1" rot="1388821">
            <a:off x="1243251" y="-89109"/>
            <a:ext cx="784025" cy="594895"/>
            <a:chOff x="5243125" y="3162925"/>
            <a:chExt cx="1096775" cy="832200"/>
          </a:xfrm>
        </p:grpSpPr>
        <p:sp>
          <p:nvSpPr>
            <p:cNvPr id="313" name="Google Shape;313;p18"/>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8"/>
          <p:cNvSpPr/>
          <p:nvPr/>
        </p:nvSpPr>
        <p:spPr>
          <a:xfrm rot="-6054408">
            <a:off x="8217574" y="4344929"/>
            <a:ext cx="566219" cy="63919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flipH="1">
            <a:off x="4487300" y="4647726"/>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18"/>
          <p:cNvSpPr txBox="1"/>
          <p:nvPr>
            <p:ph idx="2" type="title"/>
          </p:nvPr>
        </p:nvSpPr>
        <p:spPr>
          <a:xfrm>
            <a:off x="720000" y="2851100"/>
            <a:ext cx="2305500" cy="40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18"/>
          <p:cNvSpPr txBox="1"/>
          <p:nvPr>
            <p:ph idx="1" type="subTitle"/>
          </p:nvPr>
        </p:nvSpPr>
        <p:spPr>
          <a:xfrm>
            <a:off x="720000" y="3254550"/>
            <a:ext cx="2305500" cy="87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3" name="Google Shape;323;p18"/>
          <p:cNvSpPr txBox="1"/>
          <p:nvPr>
            <p:ph idx="3" type="title"/>
          </p:nvPr>
        </p:nvSpPr>
        <p:spPr>
          <a:xfrm>
            <a:off x="3419221" y="1956816"/>
            <a:ext cx="2305500" cy="40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18"/>
          <p:cNvSpPr txBox="1"/>
          <p:nvPr>
            <p:ph idx="4" type="subTitle"/>
          </p:nvPr>
        </p:nvSpPr>
        <p:spPr>
          <a:xfrm>
            <a:off x="3419221" y="2360266"/>
            <a:ext cx="2305500" cy="87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5" name="Google Shape;325;p18"/>
          <p:cNvSpPr txBox="1"/>
          <p:nvPr>
            <p:ph idx="5" type="title"/>
          </p:nvPr>
        </p:nvSpPr>
        <p:spPr>
          <a:xfrm>
            <a:off x="6118448" y="2851100"/>
            <a:ext cx="2305500" cy="40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6" name="Google Shape;326;p18"/>
          <p:cNvSpPr txBox="1"/>
          <p:nvPr>
            <p:ph idx="6" type="subTitle"/>
          </p:nvPr>
        </p:nvSpPr>
        <p:spPr>
          <a:xfrm>
            <a:off x="6118449" y="3254550"/>
            <a:ext cx="2305500" cy="87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7" name="Google Shape;32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28" name="Shape 328"/>
        <p:cNvGrpSpPr/>
        <p:nvPr/>
      </p:nvGrpSpPr>
      <p:grpSpPr>
        <a:xfrm>
          <a:off x="0" y="0"/>
          <a:ext cx="0" cy="0"/>
          <a:chOff x="0" y="0"/>
          <a:chExt cx="0" cy="0"/>
        </a:xfrm>
      </p:grpSpPr>
      <p:sp>
        <p:nvSpPr>
          <p:cNvPr id="329" name="Google Shape;329;p19"/>
          <p:cNvSpPr/>
          <p:nvPr/>
        </p:nvSpPr>
        <p:spPr>
          <a:xfrm>
            <a:off x="6938048" y="-521023"/>
            <a:ext cx="2660681" cy="966053"/>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804975" y="4170775"/>
            <a:ext cx="2775858" cy="686200"/>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rot="300591">
            <a:off x="-171203" y="1791741"/>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19"/>
          <p:cNvGrpSpPr/>
          <p:nvPr/>
        </p:nvGrpSpPr>
        <p:grpSpPr>
          <a:xfrm rot="-9151039">
            <a:off x="8602133" y="1396835"/>
            <a:ext cx="784055" cy="594917"/>
            <a:chOff x="5243125" y="3162925"/>
            <a:chExt cx="1096775" cy="832200"/>
          </a:xfrm>
        </p:grpSpPr>
        <p:sp>
          <p:nvSpPr>
            <p:cNvPr id="333" name="Google Shape;333;p19"/>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9"/>
          <p:cNvGrpSpPr/>
          <p:nvPr/>
        </p:nvGrpSpPr>
        <p:grpSpPr>
          <a:xfrm flipH="1" rot="1388821">
            <a:off x="3208401" y="4803741"/>
            <a:ext cx="784025" cy="594895"/>
            <a:chOff x="5243125" y="3162925"/>
            <a:chExt cx="1096775" cy="832200"/>
          </a:xfrm>
        </p:grpSpPr>
        <p:sp>
          <p:nvSpPr>
            <p:cNvPr id="339" name="Google Shape;339;p19"/>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19"/>
          <p:cNvSpPr/>
          <p:nvPr/>
        </p:nvSpPr>
        <p:spPr>
          <a:xfrm rot="-6054408">
            <a:off x="8217574" y="4344929"/>
            <a:ext cx="566219" cy="63919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flipH="1">
            <a:off x="125850" y="-435624"/>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7" name="Google Shape;347;p19"/>
          <p:cNvSpPr txBox="1"/>
          <p:nvPr>
            <p:ph idx="2" type="title"/>
          </p:nvPr>
        </p:nvSpPr>
        <p:spPr>
          <a:xfrm>
            <a:off x="3005150" y="3692150"/>
            <a:ext cx="4192800" cy="40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19"/>
          <p:cNvSpPr txBox="1"/>
          <p:nvPr>
            <p:ph idx="1" type="subTitle"/>
          </p:nvPr>
        </p:nvSpPr>
        <p:spPr>
          <a:xfrm>
            <a:off x="3005150" y="4095600"/>
            <a:ext cx="41928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19"/>
          <p:cNvSpPr txBox="1"/>
          <p:nvPr>
            <p:ph idx="3" type="title"/>
          </p:nvPr>
        </p:nvSpPr>
        <p:spPr>
          <a:xfrm>
            <a:off x="3005153" y="1282200"/>
            <a:ext cx="4192800" cy="40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19"/>
          <p:cNvSpPr txBox="1"/>
          <p:nvPr>
            <p:ph idx="4" type="subTitle"/>
          </p:nvPr>
        </p:nvSpPr>
        <p:spPr>
          <a:xfrm>
            <a:off x="3005150" y="1685650"/>
            <a:ext cx="41928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19"/>
          <p:cNvSpPr txBox="1"/>
          <p:nvPr>
            <p:ph idx="5" type="title"/>
          </p:nvPr>
        </p:nvSpPr>
        <p:spPr>
          <a:xfrm>
            <a:off x="3005150" y="2487163"/>
            <a:ext cx="4192800" cy="40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19"/>
          <p:cNvSpPr txBox="1"/>
          <p:nvPr>
            <p:ph idx="6" type="subTitle"/>
          </p:nvPr>
        </p:nvSpPr>
        <p:spPr>
          <a:xfrm>
            <a:off x="3005150" y="2890625"/>
            <a:ext cx="4192800" cy="50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3" name="Google Shape;35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4" name="Shape 354"/>
        <p:cNvGrpSpPr/>
        <p:nvPr/>
      </p:nvGrpSpPr>
      <p:grpSpPr>
        <a:xfrm>
          <a:off x="0" y="0"/>
          <a:ext cx="0" cy="0"/>
          <a:chOff x="0" y="0"/>
          <a:chExt cx="0" cy="0"/>
        </a:xfrm>
      </p:grpSpPr>
      <p:sp>
        <p:nvSpPr>
          <p:cNvPr id="355" name="Google Shape;355;p20"/>
          <p:cNvSpPr/>
          <p:nvPr/>
        </p:nvSpPr>
        <p:spPr>
          <a:xfrm flipH="1">
            <a:off x="6820325" y="437757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0"/>
          <p:cNvGrpSpPr/>
          <p:nvPr/>
        </p:nvGrpSpPr>
        <p:grpSpPr>
          <a:xfrm rot="-9151039">
            <a:off x="8517033" y="931935"/>
            <a:ext cx="784055" cy="594917"/>
            <a:chOff x="5243125" y="3162925"/>
            <a:chExt cx="1096775" cy="832200"/>
          </a:xfrm>
        </p:grpSpPr>
        <p:sp>
          <p:nvSpPr>
            <p:cNvPr id="357" name="Google Shape;357;p20"/>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0"/>
          <p:cNvSpPr/>
          <p:nvPr/>
        </p:nvSpPr>
        <p:spPr>
          <a:xfrm rot="6070424">
            <a:off x="798398" y="-119886"/>
            <a:ext cx="566228" cy="63920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0"/>
          <p:cNvGrpSpPr/>
          <p:nvPr/>
        </p:nvGrpSpPr>
        <p:grpSpPr>
          <a:xfrm rot="7523987">
            <a:off x="-318813" y="3020327"/>
            <a:ext cx="784035" cy="594903"/>
            <a:chOff x="5243125" y="3162925"/>
            <a:chExt cx="1096775" cy="832200"/>
          </a:xfrm>
        </p:grpSpPr>
        <p:sp>
          <p:nvSpPr>
            <p:cNvPr id="364" name="Google Shape;364;p20"/>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0"/>
          <p:cNvSpPr/>
          <p:nvPr/>
        </p:nvSpPr>
        <p:spPr>
          <a:xfrm flipH="1">
            <a:off x="-1095512" y="886301"/>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rot="-1915800">
            <a:off x="3990725" y="4624180"/>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2" name="Google Shape;372;p20"/>
          <p:cNvSpPr txBox="1"/>
          <p:nvPr>
            <p:ph idx="2" type="title"/>
          </p:nvPr>
        </p:nvSpPr>
        <p:spPr>
          <a:xfrm>
            <a:off x="2681125" y="2933850"/>
            <a:ext cx="18273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20"/>
          <p:cNvSpPr txBox="1"/>
          <p:nvPr>
            <p:ph idx="1" type="subTitle"/>
          </p:nvPr>
        </p:nvSpPr>
        <p:spPr>
          <a:xfrm>
            <a:off x="2681125" y="3366200"/>
            <a:ext cx="18273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4" name="Google Shape;374;p20"/>
          <p:cNvSpPr txBox="1"/>
          <p:nvPr>
            <p:ph idx="3" type="title"/>
          </p:nvPr>
        </p:nvSpPr>
        <p:spPr>
          <a:xfrm>
            <a:off x="6603386" y="2933850"/>
            <a:ext cx="18273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5" name="Google Shape;375;p20"/>
          <p:cNvSpPr txBox="1"/>
          <p:nvPr>
            <p:ph idx="4" type="subTitle"/>
          </p:nvPr>
        </p:nvSpPr>
        <p:spPr>
          <a:xfrm>
            <a:off x="6603386" y="3366200"/>
            <a:ext cx="18273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6" name="Google Shape;376;p20"/>
          <p:cNvSpPr txBox="1"/>
          <p:nvPr>
            <p:ph idx="5" type="title"/>
          </p:nvPr>
        </p:nvSpPr>
        <p:spPr>
          <a:xfrm>
            <a:off x="720000" y="2933850"/>
            <a:ext cx="18273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20"/>
          <p:cNvSpPr txBox="1"/>
          <p:nvPr>
            <p:ph idx="6" type="subTitle"/>
          </p:nvPr>
        </p:nvSpPr>
        <p:spPr>
          <a:xfrm>
            <a:off x="720000" y="3366150"/>
            <a:ext cx="18273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8" name="Google Shape;378;p20"/>
          <p:cNvSpPr txBox="1"/>
          <p:nvPr>
            <p:ph idx="7" type="title"/>
          </p:nvPr>
        </p:nvSpPr>
        <p:spPr>
          <a:xfrm>
            <a:off x="4642261" y="2933850"/>
            <a:ext cx="18273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20"/>
          <p:cNvSpPr txBox="1"/>
          <p:nvPr>
            <p:ph idx="8" type="subTitle"/>
          </p:nvPr>
        </p:nvSpPr>
        <p:spPr>
          <a:xfrm>
            <a:off x="4642259" y="3366150"/>
            <a:ext cx="18273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0" name="Google Shape;38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grpSp>
        <p:nvGrpSpPr>
          <p:cNvPr id="32" name="Google Shape;32;p3"/>
          <p:cNvGrpSpPr/>
          <p:nvPr/>
        </p:nvGrpSpPr>
        <p:grpSpPr>
          <a:xfrm rot="2550686">
            <a:off x="1212904" y="4202369"/>
            <a:ext cx="784109" cy="594959"/>
            <a:chOff x="5243125" y="3162925"/>
            <a:chExt cx="1096775" cy="832200"/>
          </a:xfrm>
        </p:grpSpPr>
        <p:sp>
          <p:nvSpPr>
            <p:cNvPr id="33" name="Google Shape;33;p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p:nvPr/>
        </p:nvSpPr>
        <p:spPr>
          <a:xfrm>
            <a:off x="-821428" y="4306658"/>
            <a:ext cx="11259825" cy="1554150"/>
          </a:xfrm>
          <a:custGeom>
            <a:rect b="b" l="l" r="r" t="t"/>
            <a:pathLst>
              <a:path extrusionOk="0" h="62166" w="450393">
                <a:moveTo>
                  <a:pt x="19303" y="29303"/>
                </a:moveTo>
                <a:cubicBezTo>
                  <a:pt x="24932" y="22734"/>
                  <a:pt x="29961" y="20383"/>
                  <a:pt x="69557" y="16792"/>
                </a:cubicBezTo>
                <a:cubicBezTo>
                  <a:pt x="109153" y="13201"/>
                  <a:pt x="212103" y="10536"/>
                  <a:pt x="256877" y="7756"/>
                </a:cubicBezTo>
                <a:cubicBezTo>
                  <a:pt x="301651" y="4976"/>
                  <a:pt x="313236" y="805"/>
                  <a:pt x="338200" y="110"/>
                </a:cubicBezTo>
                <a:cubicBezTo>
                  <a:pt x="363165" y="-585"/>
                  <a:pt x="391894" y="2196"/>
                  <a:pt x="406664" y="3586"/>
                </a:cubicBezTo>
                <a:cubicBezTo>
                  <a:pt x="421434" y="4976"/>
                  <a:pt x="421444" y="7095"/>
                  <a:pt x="426821" y="8451"/>
                </a:cubicBezTo>
                <a:cubicBezTo>
                  <a:pt x="432198" y="9808"/>
                  <a:pt x="441311" y="3418"/>
                  <a:pt x="438926" y="11725"/>
                </a:cubicBezTo>
                <a:cubicBezTo>
                  <a:pt x="436541" y="20032"/>
                  <a:pt x="479703" y="50880"/>
                  <a:pt x="412513" y="58294"/>
                </a:cubicBezTo>
                <a:cubicBezTo>
                  <a:pt x="345323" y="65708"/>
                  <a:pt x="101321" y="61041"/>
                  <a:pt x="35786" y="56209"/>
                </a:cubicBezTo>
                <a:cubicBezTo>
                  <a:pt x="-29749" y="51377"/>
                  <a:pt x="13675" y="35873"/>
                  <a:pt x="19303" y="29303"/>
                </a:cubicBezTo>
                <a:close/>
              </a:path>
            </a:pathLst>
          </a:custGeom>
          <a:solidFill>
            <a:schemeClr val="accent6"/>
          </a:solidFill>
          <a:ln>
            <a:noFill/>
          </a:ln>
        </p:spPr>
      </p:sp>
      <p:sp>
        <p:nvSpPr>
          <p:cNvPr id="39" name="Google Shape;39;p3"/>
          <p:cNvSpPr/>
          <p:nvPr/>
        </p:nvSpPr>
        <p:spPr>
          <a:xfrm>
            <a:off x="6642648" y="-63573"/>
            <a:ext cx="2660681" cy="966053"/>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4896007">
            <a:off x="8662679" y="2252135"/>
            <a:ext cx="566227" cy="639207"/>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56575" y="28532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300591">
            <a:off x="-239116" y="1540066"/>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3"/>
          <p:cNvGrpSpPr/>
          <p:nvPr/>
        </p:nvGrpSpPr>
        <p:grpSpPr>
          <a:xfrm rot="-9729183">
            <a:off x="4575193" y="-79247"/>
            <a:ext cx="784087" cy="594942"/>
            <a:chOff x="5243125" y="3162925"/>
            <a:chExt cx="1096775" cy="832200"/>
          </a:xfrm>
        </p:grpSpPr>
        <p:sp>
          <p:nvSpPr>
            <p:cNvPr id="44" name="Google Shape;44;p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txBox="1"/>
          <p:nvPr>
            <p:ph type="title"/>
          </p:nvPr>
        </p:nvSpPr>
        <p:spPr>
          <a:xfrm>
            <a:off x="720000" y="2405263"/>
            <a:ext cx="3852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 name="Google Shape;50;p3"/>
          <p:cNvSpPr txBox="1"/>
          <p:nvPr>
            <p:ph hasCustomPrompt="1" idx="2" type="title"/>
          </p:nvPr>
        </p:nvSpPr>
        <p:spPr>
          <a:xfrm>
            <a:off x="2056850" y="1381013"/>
            <a:ext cx="1178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 name="Google Shape;51;p3"/>
          <p:cNvSpPr txBox="1"/>
          <p:nvPr>
            <p:ph idx="1" type="subTitle"/>
          </p:nvPr>
        </p:nvSpPr>
        <p:spPr>
          <a:xfrm>
            <a:off x="720000" y="3247063"/>
            <a:ext cx="38520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 name="Google Shape;5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81" name="Shape 381"/>
        <p:cNvGrpSpPr/>
        <p:nvPr/>
      </p:nvGrpSpPr>
      <p:grpSpPr>
        <a:xfrm>
          <a:off x="0" y="0"/>
          <a:ext cx="0" cy="0"/>
          <a:chOff x="0" y="0"/>
          <a:chExt cx="0" cy="0"/>
        </a:xfrm>
      </p:grpSpPr>
      <p:sp>
        <p:nvSpPr>
          <p:cNvPr id="382" name="Google Shape;382;p21"/>
          <p:cNvSpPr/>
          <p:nvPr/>
        </p:nvSpPr>
        <p:spPr>
          <a:xfrm flipH="1">
            <a:off x="6713669" y="4318600"/>
            <a:ext cx="2965480" cy="733075"/>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1"/>
          <p:cNvGrpSpPr/>
          <p:nvPr/>
        </p:nvGrpSpPr>
        <p:grpSpPr>
          <a:xfrm rot="7523987">
            <a:off x="-148463" y="1966827"/>
            <a:ext cx="784035" cy="594903"/>
            <a:chOff x="5243125" y="3162925"/>
            <a:chExt cx="1096775" cy="832200"/>
          </a:xfrm>
        </p:grpSpPr>
        <p:sp>
          <p:nvSpPr>
            <p:cNvPr id="384" name="Google Shape;384;p21"/>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21"/>
          <p:cNvSpPr/>
          <p:nvPr/>
        </p:nvSpPr>
        <p:spPr>
          <a:xfrm flipH="1">
            <a:off x="-817512" y="-241174"/>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1915800">
            <a:off x="8491300" y="499630"/>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1915800">
            <a:off x="1998875" y="4705480"/>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1"/>
          <p:cNvGrpSpPr/>
          <p:nvPr/>
        </p:nvGrpSpPr>
        <p:grpSpPr>
          <a:xfrm rot="-9353023">
            <a:off x="8687333" y="2618243"/>
            <a:ext cx="784082" cy="594938"/>
            <a:chOff x="5243125" y="3162925"/>
            <a:chExt cx="1096775" cy="832200"/>
          </a:xfrm>
        </p:grpSpPr>
        <p:sp>
          <p:nvSpPr>
            <p:cNvPr id="393" name="Google Shape;393;p21"/>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9" name="Google Shape;399;p21"/>
          <p:cNvSpPr txBox="1"/>
          <p:nvPr>
            <p:ph idx="2" type="title"/>
          </p:nvPr>
        </p:nvSpPr>
        <p:spPr>
          <a:xfrm>
            <a:off x="713088" y="1772425"/>
            <a:ext cx="19782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0" name="Google Shape;400;p21"/>
          <p:cNvSpPr txBox="1"/>
          <p:nvPr>
            <p:ph idx="1" type="subTitle"/>
          </p:nvPr>
        </p:nvSpPr>
        <p:spPr>
          <a:xfrm>
            <a:off x="713088"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1" name="Google Shape;401;p21"/>
          <p:cNvSpPr txBox="1"/>
          <p:nvPr>
            <p:ph idx="3" type="title"/>
          </p:nvPr>
        </p:nvSpPr>
        <p:spPr>
          <a:xfrm>
            <a:off x="6445791" y="1772425"/>
            <a:ext cx="1978200" cy="43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21"/>
          <p:cNvSpPr txBox="1"/>
          <p:nvPr>
            <p:ph idx="4" type="subTitle"/>
          </p:nvPr>
        </p:nvSpPr>
        <p:spPr>
          <a:xfrm>
            <a:off x="6445791" y="22047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3" name="Google Shape;403;p21"/>
          <p:cNvSpPr txBox="1"/>
          <p:nvPr>
            <p:ph idx="5" type="title"/>
          </p:nvPr>
        </p:nvSpPr>
        <p:spPr>
          <a:xfrm>
            <a:off x="713088" y="3205875"/>
            <a:ext cx="19782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4" name="Google Shape;404;p21"/>
          <p:cNvSpPr txBox="1"/>
          <p:nvPr>
            <p:ph idx="6" type="subTitle"/>
          </p:nvPr>
        </p:nvSpPr>
        <p:spPr>
          <a:xfrm>
            <a:off x="713088"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21"/>
          <p:cNvSpPr txBox="1"/>
          <p:nvPr>
            <p:ph idx="7" type="title"/>
          </p:nvPr>
        </p:nvSpPr>
        <p:spPr>
          <a:xfrm>
            <a:off x="6445791" y="3205875"/>
            <a:ext cx="1978200" cy="43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21"/>
          <p:cNvSpPr txBox="1"/>
          <p:nvPr>
            <p:ph idx="8" type="subTitle"/>
          </p:nvPr>
        </p:nvSpPr>
        <p:spPr>
          <a:xfrm>
            <a:off x="6445789"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8" name="Shape 408"/>
        <p:cNvGrpSpPr/>
        <p:nvPr/>
      </p:nvGrpSpPr>
      <p:grpSpPr>
        <a:xfrm>
          <a:off x="0" y="0"/>
          <a:ext cx="0" cy="0"/>
          <a:chOff x="0" y="0"/>
          <a:chExt cx="0" cy="0"/>
        </a:xfrm>
      </p:grpSpPr>
      <p:sp>
        <p:nvSpPr>
          <p:cNvPr id="409" name="Google Shape;409;p22"/>
          <p:cNvSpPr/>
          <p:nvPr/>
        </p:nvSpPr>
        <p:spPr>
          <a:xfrm flipH="1">
            <a:off x="-1112125" y="452280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22"/>
          <p:cNvGrpSpPr/>
          <p:nvPr/>
        </p:nvGrpSpPr>
        <p:grpSpPr>
          <a:xfrm rot="7523987">
            <a:off x="77537" y="433927"/>
            <a:ext cx="784035" cy="594903"/>
            <a:chOff x="5243125" y="3162925"/>
            <a:chExt cx="1096775" cy="832200"/>
          </a:xfrm>
        </p:grpSpPr>
        <p:sp>
          <p:nvSpPr>
            <p:cNvPr id="411" name="Google Shape;411;p22"/>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2"/>
          <p:cNvSpPr/>
          <p:nvPr/>
        </p:nvSpPr>
        <p:spPr>
          <a:xfrm flipH="1">
            <a:off x="7245288" y="-146799"/>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rot="-1915800">
            <a:off x="8665075" y="1550905"/>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9" name="Google Shape;419;p22"/>
          <p:cNvSpPr txBox="1"/>
          <p:nvPr>
            <p:ph idx="2" type="title"/>
          </p:nvPr>
        </p:nvSpPr>
        <p:spPr>
          <a:xfrm>
            <a:off x="2139338" y="1449525"/>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0" name="Google Shape;420;p22"/>
          <p:cNvSpPr txBox="1"/>
          <p:nvPr>
            <p:ph idx="1" type="subTitle"/>
          </p:nvPr>
        </p:nvSpPr>
        <p:spPr>
          <a:xfrm>
            <a:off x="2139338" y="1913725"/>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1" name="Google Shape;421;p22"/>
          <p:cNvSpPr txBox="1"/>
          <p:nvPr>
            <p:ph idx="3" type="title"/>
          </p:nvPr>
        </p:nvSpPr>
        <p:spPr>
          <a:xfrm>
            <a:off x="6032060" y="1449525"/>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2" name="Google Shape;422;p22"/>
          <p:cNvSpPr txBox="1"/>
          <p:nvPr>
            <p:ph idx="4" type="subTitle"/>
          </p:nvPr>
        </p:nvSpPr>
        <p:spPr>
          <a:xfrm>
            <a:off x="6032113" y="1913725"/>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3" name="Google Shape;423;p22"/>
          <p:cNvSpPr txBox="1"/>
          <p:nvPr>
            <p:ph idx="5" type="title"/>
          </p:nvPr>
        </p:nvSpPr>
        <p:spPr>
          <a:xfrm>
            <a:off x="2139338" y="3612300"/>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4" name="Google Shape;424;p22"/>
          <p:cNvSpPr txBox="1"/>
          <p:nvPr>
            <p:ph idx="6" type="subTitle"/>
          </p:nvPr>
        </p:nvSpPr>
        <p:spPr>
          <a:xfrm>
            <a:off x="2139338" y="4076400"/>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5" name="Google Shape;425;p22"/>
          <p:cNvSpPr txBox="1"/>
          <p:nvPr>
            <p:ph idx="7" type="title"/>
          </p:nvPr>
        </p:nvSpPr>
        <p:spPr>
          <a:xfrm>
            <a:off x="6032060" y="3612300"/>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 name="Google Shape;426;p22"/>
          <p:cNvSpPr txBox="1"/>
          <p:nvPr>
            <p:ph idx="8" type="subTitle"/>
          </p:nvPr>
        </p:nvSpPr>
        <p:spPr>
          <a:xfrm>
            <a:off x="6032060" y="4076400"/>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22"/>
          <p:cNvSpPr txBox="1"/>
          <p:nvPr>
            <p:ph idx="9" type="title"/>
          </p:nvPr>
        </p:nvSpPr>
        <p:spPr>
          <a:xfrm>
            <a:off x="2139338" y="2530913"/>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 name="Google Shape;428;p22"/>
          <p:cNvSpPr txBox="1"/>
          <p:nvPr>
            <p:ph idx="13" type="subTitle"/>
          </p:nvPr>
        </p:nvSpPr>
        <p:spPr>
          <a:xfrm>
            <a:off x="2139338" y="2995113"/>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22"/>
          <p:cNvSpPr txBox="1"/>
          <p:nvPr>
            <p:ph idx="14" type="title"/>
          </p:nvPr>
        </p:nvSpPr>
        <p:spPr>
          <a:xfrm>
            <a:off x="6032113" y="2530963"/>
            <a:ext cx="1986000" cy="46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 name="Google Shape;430;p22"/>
          <p:cNvSpPr txBox="1"/>
          <p:nvPr>
            <p:ph idx="15" type="subTitle"/>
          </p:nvPr>
        </p:nvSpPr>
        <p:spPr>
          <a:xfrm>
            <a:off x="6032113" y="2995063"/>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2" name="Shape 432"/>
        <p:cNvGrpSpPr/>
        <p:nvPr/>
      </p:nvGrpSpPr>
      <p:grpSpPr>
        <a:xfrm>
          <a:off x="0" y="0"/>
          <a:ext cx="0" cy="0"/>
          <a:chOff x="0" y="0"/>
          <a:chExt cx="0" cy="0"/>
        </a:xfrm>
      </p:grpSpPr>
      <p:sp>
        <p:nvSpPr>
          <p:cNvPr id="433" name="Google Shape;433;p23"/>
          <p:cNvSpPr/>
          <p:nvPr/>
        </p:nvSpPr>
        <p:spPr>
          <a:xfrm>
            <a:off x="6337697" y="4049674"/>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3"/>
          <p:cNvGrpSpPr/>
          <p:nvPr/>
        </p:nvGrpSpPr>
        <p:grpSpPr>
          <a:xfrm rot="-2700000">
            <a:off x="8702718" y="2274293"/>
            <a:ext cx="784068" cy="594927"/>
            <a:chOff x="5243125" y="3162925"/>
            <a:chExt cx="1096775" cy="832200"/>
          </a:xfrm>
        </p:grpSpPr>
        <p:sp>
          <p:nvSpPr>
            <p:cNvPr id="435" name="Google Shape;435;p2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3"/>
          <p:cNvSpPr/>
          <p:nvPr/>
        </p:nvSpPr>
        <p:spPr>
          <a:xfrm>
            <a:off x="-265812" y="-7775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rot="-506691">
            <a:off x="43859" y="4284485"/>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3"/>
          <p:cNvGrpSpPr/>
          <p:nvPr/>
        </p:nvGrpSpPr>
        <p:grpSpPr>
          <a:xfrm rot="3393668">
            <a:off x="-136201" y="1295739"/>
            <a:ext cx="783998" cy="594874"/>
            <a:chOff x="5243125" y="3162925"/>
            <a:chExt cx="1096775" cy="832200"/>
          </a:xfrm>
        </p:grpSpPr>
        <p:sp>
          <p:nvSpPr>
            <p:cNvPr id="443" name="Google Shape;443;p23"/>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rot="-7294762">
            <a:off x="8206327" y="133175"/>
            <a:ext cx="566220" cy="63919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txBox="1"/>
          <p:nvPr>
            <p:ph hasCustomPrompt="1" type="title"/>
          </p:nvPr>
        </p:nvSpPr>
        <p:spPr>
          <a:xfrm>
            <a:off x="895500" y="1868375"/>
            <a:ext cx="1806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0" name="Google Shape;450;p23"/>
          <p:cNvSpPr txBox="1"/>
          <p:nvPr>
            <p:ph idx="1" type="subTitle"/>
          </p:nvPr>
        </p:nvSpPr>
        <p:spPr>
          <a:xfrm>
            <a:off x="895500" y="2637275"/>
            <a:ext cx="1806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1" name="Google Shape;451;p23"/>
          <p:cNvSpPr txBox="1"/>
          <p:nvPr>
            <p:ph hasCustomPrompt="1" idx="2" type="title"/>
          </p:nvPr>
        </p:nvSpPr>
        <p:spPr>
          <a:xfrm>
            <a:off x="3668700" y="1868375"/>
            <a:ext cx="1806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23"/>
          <p:cNvSpPr txBox="1"/>
          <p:nvPr>
            <p:ph idx="3" type="subTitle"/>
          </p:nvPr>
        </p:nvSpPr>
        <p:spPr>
          <a:xfrm>
            <a:off x="3668700" y="2637255"/>
            <a:ext cx="1806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3" name="Google Shape;453;p23"/>
          <p:cNvSpPr txBox="1"/>
          <p:nvPr>
            <p:ph hasCustomPrompt="1" idx="4" type="title"/>
          </p:nvPr>
        </p:nvSpPr>
        <p:spPr>
          <a:xfrm>
            <a:off x="6441900" y="1868375"/>
            <a:ext cx="1806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4" name="Google Shape;454;p23"/>
          <p:cNvSpPr txBox="1"/>
          <p:nvPr>
            <p:ph idx="5" type="subTitle"/>
          </p:nvPr>
        </p:nvSpPr>
        <p:spPr>
          <a:xfrm>
            <a:off x="6441900" y="2637251"/>
            <a:ext cx="1806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5" name="Google Shape;455;p2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23"/>
          <p:cNvSpPr txBox="1"/>
          <p:nvPr>
            <p:ph idx="7" type="title"/>
          </p:nvPr>
        </p:nvSpPr>
        <p:spPr>
          <a:xfrm>
            <a:off x="902400" y="3236075"/>
            <a:ext cx="1806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7" name="Google Shape;457;p23"/>
          <p:cNvSpPr txBox="1"/>
          <p:nvPr>
            <p:ph idx="8" type="title"/>
          </p:nvPr>
        </p:nvSpPr>
        <p:spPr>
          <a:xfrm>
            <a:off x="3668700" y="3236075"/>
            <a:ext cx="1806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8" name="Google Shape;458;p23"/>
          <p:cNvSpPr txBox="1"/>
          <p:nvPr>
            <p:ph idx="9" type="title"/>
          </p:nvPr>
        </p:nvSpPr>
        <p:spPr>
          <a:xfrm>
            <a:off x="6435000" y="3236075"/>
            <a:ext cx="1806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9" name="Google Shape;45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60" name="Shape 460"/>
        <p:cNvGrpSpPr/>
        <p:nvPr/>
      </p:nvGrpSpPr>
      <p:grpSpPr>
        <a:xfrm>
          <a:off x="0" y="0"/>
          <a:ext cx="0" cy="0"/>
          <a:chOff x="0" y="0"/>
          <a:chExt cx="0" cy="0"/>
        </a:xfrm>
      </p:grpSpPr>
      <p:sp>
        <p:nvSpPr>
          <p:cNvPr id="461" name="Google Shape;461;p24"/>
          <p:cNvSpPr/>
          <p:nvPr/>
        </p:nvSpPr>
        <p:spPr>
          <a:xfrm>
            <a:off x="7917910" y="-277949"/>
            <a:ext cx="1699750" cy="61715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879525" y="460420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rot="3358128">
            <a:off x="8726881" y="2853642"/>
            <a:ext cx="566228" cy="63920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4"/>
          <p:cNvGrpSpPr/>
          <p:nvPr/>
        </p:nvGrpSpPr>
        <p:grpSpPr>
          <a:xfrm rot="-7858715">
            <a:off x="-81418" y="211913"/>
            <a:ext cx="784060" cy="594921"/>
            <a:chOff x="5243125" y="3162925"/>
            <a:chExt cx="1096775" cy="832200"/>
          </a:xfrm>
        </p:grpSpPr>
        <p:sp>
          <p:nvSpPr>
            <p:cNvPr id="465" name="Google Shape;465;p24"/>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1" name="Google Shape;47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472" name="Shape 472"/>
        <p:cNvGrpSpPr/>
        <p:nvPr/>
      </p:nvGrpSpPr>
      <p:grpSpPr>
        <a:xfrm>
          <a:off x="0" y="0"/>
          <a:ext cx="0" cy="0"/>
          <a:chOff x="0" y="0"/>
          <a:chExt cx="0" cy="0"/>
        </a:xfrm>
      </p:grpSpPr>
      <p:sp>
        <p:nvSpPr>
          <p:cNvPr id="473" name="Google Shape;473;p25"/>
          <p:cNvSpPr/>
          <p:nvPr/>
        </p:nvSpPr>
        <p:spPr>
          <a:xfrm flipH="1">
            <a:off x="-320640" y="-77749"/>
            <a:ext cx="1699750" cy="61715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5297875" y="460410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rot="3358128">
            <a:off x="8477031" y="324055"/>
            <a:ext cx="566228" cy="639208"/>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5"/>
          <p:cNvGrpSpPr/>
          <p:nvPr/>
        </p:nvGrpSpPr>
        <p:grpSpPr>
          <a:xfrm rot="-7858715">
            <a:off x="1247932" y="4711513"/>
            <a:ext cx="784060" cy="594921"/>
            <a:chOff x="5243125" y="3162925"/>
            <a:chExt cx="1096775" cy="832200"/>
          </a:xfrm>
        </p:grpSpPr>
        <p:sp>
          <p:nvSpPr>
            <p:cNvPr id="477" name="Google Shape;477;p25"/>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3" name="Google Shape;48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84" name="Shape 484"/>
        <p:cNvGrpSpPr/>
        <p:nvPr/>
      </p:nvGrpSpPr>
      <p:grpSpPr>
        <a:xfrm>
          <a:off x="0" y="0"/>
          <a:ext cx="0" cy="0"/>
          <a:chOff x="0" y="0"/>
          <a:chExt cx="0" cy="0"/>
        </a:xfrm>
      </p:grpSpPr>
      <p:sp>
        <p:nvSpPr>
          <p:cNvPr id="485" name="Google Shape;485;p26"/>
          <p:cNvSpPr/>
          <p:nvPr/>
        </p:nvSpPr>
        <p:spPr>
          <a:xfrm rot="-506691">
            <a:off x="-112966" y="1550385"/>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6301972" y="217649"/>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6"/>
          <p:cNvGrpSpPr/>
          <p:nvPr/>
        </p:nvGrpSpPr>
        <p:grpSpPr>
          <a:xfrm rot="-2700000">
            <a:off x="4153396" y="4709186"/>
            <a:ext cx="575293" cy="436515"/>
            <a:chOff x="5243125" y="3162925"/>
            <a:chExt cx="1096775" cy="832200"/>
          </a:xfrm>
        </p:grpSpPr>
        <p:sp>
          <p:nvSpPr>
            <p:cNvPr id="488" name="Google Shape;488;p26"/>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6"/>
          <p:cNvSpPr/>
          <p:nvPr/>
        </p:nvSpPr>
        <p:spPr>
          <a:xfrm>
            <a:off x="-535162" y="-28600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rot="-7294762">
            <a:off x="5469527" y="132400"/>
            <a:ext cx="566220" cy="63919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txBox="1"/>
          <p:nvPr>
            <p:ph type="title"/>
          </p:nvPr>
        </p:nvSpPr>
        <p:spPr>
          <a:xfrm>
            <a:off x="720000" y="539400"/>
            <a:ext cx="35286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6" name="Google Shape;496;p26"/>
          <p:cNvSpPr txBox="1"/>
          <p:nvPr>
            <p:ph idx="1" type="subTitle"/>
          </p:nvPr>
        </p:nvSpPr>
        <p:spPr>
          <a:xfrm>
            <a:off x="720000" y="2482925"/>
            <a:ext cx="3528600" cy="81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7" name="Google Shape;497;p26"/>
          <p:cNvSpPr txBox="1"/>
          <p:nvPr>
            <p:ph idx="2" type="subTitle"/>
          </p:nvPr>
        </p:nvSpPr>
        <p:spPr>
          <a:xfrm>
            <a:off x="720000" y="2074000"/>
            <a:ext cx="35286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8" name="Google Shape;498;p26"/>
          <p:cNvSpPr txBox="1"/>
          <p:nvPr/>
        </p:nvSpPr>
        <p:spPr>
          <a:xfrm>
            <a:off x="720000" y="3497675"/>
            <a:ext cx="32352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200">
                <a:solidFill>
                  <a:schemeClr val="lt2"/>
                </a:solidFill>
                <a:latin typeface="Didact Gothic"/>
                <a:ea typeface="Didact Gothic"/>
                <a:cs typeface="Didact Gothic"/>
                <a:sym typeface="Didact Gothic"/>
              </a:rPr>
              <a:t>CREDITS: This presentation template was created by </a:t>
            </a:r>
            <a:r>
              <a:rPr b="1" lang="en-GB"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GB" sz="1200">
                <a:solidFill>
                  <a:schemeClr val="lt2"/>
                </a:solidFill>
                <a:latin typeface="Didact Gothic"/>
                <a:ea typeface="Didact Gothic"/>
                <a:cs typeface="Didact Gothic"/>
                <a:sym typeface="Didact Gothic"/>
              </a:rPr>
              <a:t>, including icons by </a:t>
            </a:r>
            <a:r>
              <a:rPr b="1" lang="en-GB"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1" lang="en-GB" sz="1200">
                <a:solidFill>
                  <a:schemeClr val="dk1"/>
                </a:solidFill>
                <a:latin typeface="Didact Gothic"/>
                <a:ea typeface="Didact Gothic"/>
                <a:cs typeface="Didact Gothic"/>
                <a:sym typeface="Didact Gothic"/>
              </a:rPr>
              <a:t> </a:t>
            </a:r>
            <a:r>
              <a:rPr lang="en-GB" sz="1200">
                <a:solidFill>
                  <a:schemeClr val="lt2"/>
                </a:solidFill>
                <a:latin typeface="Didact Gothic"/>
                <a:ea typeface="Didact Gothic"/>
                <a:cs typeface="Didact Gothic"/>
                <a:sym typeface="Didact Gothic"/>
              </a:rPr>
              <a:t>and infographics &amp; images by </a:t>
            </a:r>
            <a:r>
              <a:rPr b="1" lang="en-GB"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b="1" sz="1200">
              <a:solidFill>
                <a:schemeClr val="dk1"/>
              </a:solidFill>
              <a:latin typeface="Didact Gothic"/>
              <a:ea typeface="Didact Gothic"/>
              <a:cs typeface="Didact Gothic"/>
              <a:sym typeface="Didact Gothic"/>
            </a:endParaRPr>
          </a:p>
        </p:txBody>
      </p:sp>
      <p:sp>
        <p:nvSpPr>
          <p:cNvPr id="499" name="Google Shape;49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0" name="Shape 500"/>
        <p:cNvGrpSpPr/>
        <p:nvPr/>
      </p:nvGrpSpPr>
      <p:grpSpPr>
        <a:xfrm>
          <a:off x="0" y="0"/>
          <a:ext cx="0" cy="0"/>
          <a:chOff x="0" y="0"/>
          <a:chExt cx="0" cy="0"/>
        </a:xfrm>
      </p:grpSpPr>
      <p:sp>
        <p:nvSpPr>
          <p:cNvPr id="501" name="Google Shape;501;p27"/>
          <p:cNvSpPr/>
          <p:nvPr/>
        </p:nvSpPr>
        <p:spPr>
          <a:xfrm flipH="1" rot="506691">
            <a:off x="8831077" y="2301685"/>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flipH="1">
            <a:off x="-769737" y="-1"/>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7"/>
          <p:cNvGrpSpPr/>
          <p:nvPr/>
        </p:nvGrpSpPr>
        <p:grpSpPr>
          <a:xfrm flipH="1" rot="9206592">
            <a:off x="3938838" y="280146"/>
            <a:ext cx="681736" cy="517281"/>
            <a:chOff x="5243125" y="3162925"/>
            <a:chExt cx="1096775" cy="832200"/>
          </a:xfrm>
        </p:grpSpPr>
        <p:sp>
          <p:nvSpPr>
            <p:cNvPr id="504" name="Google Shape;504;p27"/>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27"/>
          <p:cNvSpPr/>
          <p:nvPr/>
        </p:nvSpPr>
        <p:spPr>
          <a:xfrm flipH="1">
            <a:off x="6598882" y="600025"/>
            <a:ext cx="2894141" cy="7154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flipH="1">
            <a:off x="-515818" y="4036625"/>
            <a:ext cx="2894141" cy="7154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flipH="1" rot="506691">
            <a:off x="-163998" y="2352910"/>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7"/>
          <p:cNvGrpSpPr/>
          <p:nvPr/>
        </p:nvGrpSpPr>
        <p:grpSpPr>
          <a:xfrm flipH="1" rot="1486779">
            <a:off x="5979387" y="4345205"/>
            <a:ext cx="681674" cy="517234"/>
            <a:chOff x="5243125" y="3162925"/>
            <a:chExt cx="1096775" cy="832200"/>
          </a:xfrm>
        </p:grpSpPr>
        <p:sp>
          <p:nvSpPr>
            <p:cNvPr id="513" name="Google Shape;513;p27"/>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9" name="Shape 519"/>
        <p:cNvGrpSpPr/>
        <p:nvPr/>
      </p:nvGrpSpPr>
      <p:grpSpPr>
        <a:xfrm>
          <a:off x="0" y="0"/>
          <a:ext cx="0" cy="0"/>
          <a:chOff x="0" y="0"/>
          <a:chExt cx="0" cy="0"/>
        </a:xfrm>
      </p:grpSpPr>
      <p:grpSp>
        <p:nvGrpSpPr>
          <p:cNvPr id="520" name="Google Shape;520;p28"/>
          <p:cNvGrpSpPr/>
          <p:nvPr/>
        </p:nvGrpSpPr>
        <p:grpSpPr>
          <a:xfrm rot="2550686">
            <a:off x="8261929" y="186744"/>
            <a:ext cx="784109" cy="594959"/>
            <a:chOff x="5243125" y="3162925"/>
            <a:chExt cx="1096775" cy="832200"/>
          </a:xfrm>
        </p:grpSpPr>
        <p:sp>
          <p:nvSpPr>
            <p:cNvPr id="521" name="Google Shape;521;p28"/>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8"/>
          <p:cNvSpPr/>
          <p:nvPr/>
        </p:nvSpPr>
        <p:spPr>
          <a:xfrm>
            <a:off x="7490812" y="4304639"/>
            <a:ext cx="2064477" cy="749577"/>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401550" y="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rot="300591">
            <a:off x="26834" y="4184991"/>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30" name="Shape 530"/>
        <p:cNvGrpSpPr/>
        <p:nvPr/>
      </p:nvGrpSpPr>
      <p:grpSpPr>
        <a:xfrm>
          <a:off x="0" y="0"/>
          <a:ext cx="0" cy="0"/>
          <a:chOff x="0" y="0"/>
          <a:chExt cx="0" cy="0"/>
        </a:xfrm>
      </p:grpSpPr>
      <p:sp>
        <p:nvSpPr>
          <p:cNvPr id="531" name="Google Shape;5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2" name="Google Shape;532;p29"/>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 name="Google Shape;55;p4"/>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 name="Google Shape;56;p4"/>
          <p:cNvSpPr/>
          <p:nvPr/>
        </p:nvSpPr>
        <p:spPr>
          <a:xfrm>
            <a:off x="8356375" y="-281100"/>
            <a:ext cx="1999957" cy="726130"/>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4435070">
            <a:off x="-74048" y="337545"/>
            <a:ext cx="566243" cy="639226"/>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18437" y="4604100"/>
            <a:ext cx="2063082" cy="510000"/>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4"/>
          <p:cNvGrpSpPr/>
          <p:nvPr/>
        </p:nvGrpSpPr>
        <p:grpSpPr>
          <a:xfrm rot="6968528">
            <a:off x="8471741" y="4251386"/>
            <a:ext cx="784123" cy="594969"/>
            <a:chOff x="5243125" y="3162925"/>
            <a:chExt cx="1096775" cy="832200"/>
          </a:xfrm>
        </p:grpSpPr>
        <p:sp>
          <p:nvSpPr>
            <p:cNvPr id="60" name="Google Shape;60;p4"/>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5"/>
          <p:cNvSpPr/>
          <p:nvPr/>
        </p:nvSpPr>
        <p:spPr>
          <a:xfrm>
            <a:off x="6733450" y="429552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flipH="1">
            <a:off x="-478662" y="835001"/>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rot="-1915800">
            <a:off x="126200" y="2008030"/>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rot="-2700000">
            <a:off x="8394743" y="241943"/>
            <a:ext cx="784068" cy="594927"/>
            <a:chOff x="5243125" y="3162925"/>
            <a:chExt cx="1096775" cy="832200"/>
          </a:xfrm>
        </p:grpSpPr>
        <p:sp>
          <p:nvSpPr>
            <p:cNvPr id="71" name="Google Shape;71;p5"/>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5"/>
          <p:cNvGrpSpPr/>
          <p:nvPr/>
        </p:nvGrpSpPr>
        <p:grpSpPr>
          <a:xfrm rot="3393668">
            <a:off x="-383201" y="4394564"/>
            <a:ext cx="783998" cy="594874"/>
            <a:chOff x="5243125" y="3162925"/>
            <a:chExt cx="1096775" cy="832200"/>
          </a:xfrm>
        </p:grpSpPr>
        <p:sp>
          <p:nvSpPr>
            <p:cNvPr id="77" name="Google Shape;77;p5"/>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5"/>
          <p:cNvSpPr/>
          <p:nvPr/>
        </p:nvSpPr>
        <p:spPr>
          <a:xfrm rot="-7294762">
            <a:off x="8675502" y="2681450"/>
            <a:ext cx="566220" cy="63919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5"/>
          <p:cNvSpPr txBox="1"/>
          <p:nvPr>
            <p:ph idx="2" type="title"/>
          </p:nvPr>
        </p:nvSpPr>
        <p:spPr>
          <a:xfrm>
            <a:off x="1315875" y="158534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5"/>
          <p:cNvSpPr txBox="1"/>
          <p:nvPr>
            <p:ph idx="3" type="title"/>
          </p:nvPr>
        </p:nvSpPr>
        <p:spPr>
          <a:xfrm>
            <a:off x="5085522" y="158534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5"/>
          <p:cNvSpPr txBox="1"/>
          <p:nvPr>
            <p:ph idx="1" type="subTitle"/>
          </p:nvPr>
        </p:nvSpPr>
        <p:spPr>
          <a:xfrm>
            <a:off x="5085525" y="2144250"/>
            <a:ext cx="2742600" cy="227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Char char="●"/>
              <a:defRPr b="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87" name="Google Shape;87;p5"/>
          <p:cNvSpPr txBox="1"/>
          <p:nvPr>
            <p:ph idx="4" type="subTitle"/>
          </p:nvPr>
        </p:nvSpPr>
        <p:spPr>
          <a:xfrm>
            <a:off x="1315875" y="2144250"/>
            <a:ext cx="2742600" cy="227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Char char="●"/>
              <a:defRPr b="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88" name="Google Shape;8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grpSp>
        <p:nvGrpSpPr>
          <p:cNvPr id="90" name="Google Shape;90;p6"/>
          <p:cNvGrpSpPr/>
          <p:nvPr/>
        </p:nvGrpSpPr>
        <p:grpSpPr>
          <a:xfrm rot="2550686">
            <a:off x="8261929" y="186744"/>
            <a:ext cx="784109" cy="594959"/>
            <a:chOff x="5243125" y="3162925"/>
            <a:chExt cx="1096775" cy="832200"/>
          </a:xfrm>
        </p:grpSpPr>
        <p:sp>
          <p:nvSpPr>
            <p:cNvPr id="91" name="Google Shape;91;p6"/>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6"/>
          <p:cNvSpPr/>
          <p:nvPr/>
        </p:nvSpPr>
        <p:spPr>
          <a:xfrm>
            <a:off x="7490812" y="4304639"/>
            <a:ext cx="2064477" cy="749577"/>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01550" y="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rot="300591">
            <a:off x="26834" y="4184991"/>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7"/>
          <p:cNvSpPr txBox="1"/>
          <p:nvPr>
            <p:ph idx="1" type="body"/>
          </p:nvPr>
        </p:nvSpPr>
        <p:spPr>
          <a:xfrm>
            <a:off x="713100" y="1933325"/>
            <a:ext cx="34479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3" name="Google Shape;103;p7"/>
          <p:cNvSpPr txBox="1"/>
          <p:nvPr>
            <p:ph type="title"/>
          </p:nvPr>
        </p:nvSpPr>
        <p:spPr>
          <a:xfrm>
            <a:off x="713100" y="837800"/>
            <a:ext cx="3447900" cy="1095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4" name="Google Shape;104;p7"/>
          <p:cNvGrpSpPr/>
          <p:nvPr/>
        </p:nvGrpSpPr>
        <p:grpSpPr>
          <a:xfrm rot="2550686">
            <a:off x="-90346" y="4361806"/>
            <a:ext cx="784109" cy="594959"/>
            <a:chOff x="5243125" y="3162925"/>
            <a:chExt cx="1096775" cy="832200"/>
          </a:xfrm>
        </p:grpSpPr>
        <p:sp>
          <p:nvSpPr>
            <p:cNvPr id="105" name="Google Shape;105;p7"/>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7"/>
          <p:cNvSpPr/>
          <p:nvPr/>
        </p:nvSpPr>
        <p:spPr>
          <a:xfrm>
            <a:off x="6938048" y="3950452"/>
            <a:ext cx="2660681" cy="966053"/>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535150" y="-20987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300591">
            <a:off x="8715122" y="1956816"/>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rot="-9151039">
            <a:off x="4332283" y="-127115"/>
            <a:ext cx="784055" cy="594917"/>
            <a:chOff x="5243125" y="3162925"/>
            <a:chExt cx="1096775" cy="832200"/>
          </a:xfrm>
        </p:grpSpPr>
        <p:sp>
          <p:nvSpPr>
            <p:cNvPr id="114" name="Google Shape;114;p7"/>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 name="Shape 120"/>
        <p:cNvGrpSpPr/>
        <p:nvPr/>
      </p:nvGrpSpPr>
      <p:grpSpPr>
        <a:xfrm>
          <a:off x="0" y="0"/>
          <a:ext cx="0" cy="0"/>
          <a:chOff x="0" y="0"/>
          <a:chExt cx="0" cy="0"/>
        </a:xfrm>
      </p:grpSpPr>
      <p:sp>
        <p:nvSpPr>
          <p:cNvPr id="121" name="Google Shape;121;p8"/>
          <p:cNvSpPr/>
          <p:nvPr/>
        </p:nvSpPr>
        <p:spPr>
          <a:xfrm rot="-506691">
            <a:off x="3961884" y="4162835"/>
            <a:ext cx="566237" cy="63921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821428" y="4199833"/>
            <a:ext cx="11259825" cy="1554150"/>
          </a:xfrm>
          <a:custGeom>
            <a:rect b="b" l="l" r="r" t="t"/>
            <a:pathLst>
              <a:path extrusionOk="0" h="62166" w="450393">
                <a:moveTo>
                  <a:pt x="19303" y="29303"/>
                </a:moveTo>
                <a:cubicBezTo>
                  <a:pt x="24932" y="22734"/>
                  <a:pt x="29961" y="20383"/>
                  <a:pt x="69557" y="16792"/>
                </a:cubicBezTo>
                <a:cubicBezTo>
                  <a:pt x="109153" y="13201"/>
                  <a:pt x="212103" y="10536"/>
                  <a:pt x="256877" y="7756"/>
                </a:cubicBezTo>
                <a:cubicBezTo>
                  <a:pt x="301651" y="4976"/>
                  <a:pt x="313236" y="805"/>
                  <a:pt x="338200" y="110"/>
                </a:cubicBezTo>
                <a:cubicBezTo>
                  <a:pt x="363165" y="-585"/>
                  <a:pt x="391894" y="2196"/>
                  <a:pt x="406664" y="3586"/>
                </a:cubicBezTo>
                <a:cubicBezTo>
                  <a:pt x="421434" y="4976"/>
                  <a:pt x="421444" y="7095"/>
                  <a:pt x="426821" y="8451"/>
                </a:cubicBezTo>
                <a:cubicBezTo>
                  <a:pt x="432198" y="9808"/>
                  <a:pt x="441311" y="3418"/>
                  <a:pt x="438926" y="11725"/>
                </a:cubicBezTo>
                <a:cubicBezTo>
                  <a:pt x="436541" y="20032"/>
                  <a:pt x="479703" y="50880"/>
                  <a:pt x="412513" y="58294"/>
                </a:cubicBezTo>
                <a:cubicBezTo>
                  <a:pt x="345323" y="65708"/>
                  <a:pt x="101321" y="61041"/>
                  <a:pt x="35786" y="56209"/>
                </a:cubicBezTo>
                <a:cubicBezTo>
                  <a:pt x="-29749" y="51377"/>
                  <a:pt x="13675" y="35873"/>
                  <a:pt x="19303" y="29303"/>
                </a:cubicBezTo>
                <a:close/>
              </a:path>
            </a:pathLst>
          </a:custGeom>
          <a:solidFill>
            <a:schemeClr val="accent6"/>
          </a:solidFill>
          <a:ln>
            <a:noFill/>
          </a:ln>
        </p:spPr>
      </p:sp>
      <p:sp>
        <p:nvSpPr>
          <p:cNvPr id="123" name="Google Shape;123;p8"/>
          <p:cNvSpPr/>
          <p:nvPr/>
        </p:nvSpPr>
        <p:spPr>
          <a:xfrm>
            <a:off x="6633097" y="-77751"/>
            <a:ext cx="3401963" cy="877372"/>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8"/>
          <p:cNvGrpSpPr/>
          <p:nvPr/>
        </p:nvGrpSpPr>
        <p:grpSpPr>
          <a:xfrm rot="-2700000">
            <a:off x="8824343" y="1683493"/>
            <a:ext cx="784068" cy="594927"/>
            <a:chOff x="5243125" y="3162925"/>
            <a:chExt cx="1096775" cy="832200"/>
          </a:xfrm>
        </p:grpSpPr>
        <p:sp>
          <p:nvSpPr>
            <p:cNvPr id="125" name="Google Shape;125;p8"/>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8"/>
          <p:cNvSpPr/>
          <p:nvPr/>
        </p:nvSpPr>
        <p:spPr>
          <a:xfrm>
            <a:off x="-265812" y="539400"/>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8"/>
          <p:cNvGrpSpPr/>
          <p:nvPr/>
        </p:nvGrpSpPr>
        <p:grpSpPr>
          <a:xfrm rot="7413934">
            <a:off x="-379210" y="3411331"/>
            <a:ext cx="783962" cy="594847"/>
            <a:chOff x="5243125" y="3162925"/>
            <a:chExt cx="1096775" cy="832200"/>
          </a:xfrm>
        </p:grpSpPr>
        <p:sp>
          <p:nvSpPr>
            <p:cNvPr id="132" name="Google Shape;132;p8"/>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8"/>
          <p:cNvSpPr/>
          <p:nvPr/>
        </p:nvSpPr>
        <p:spPr>
          <a:xfrm rot="-7294762">
            <a:off x="4235777" y="88950"/>
            <a:ext cx="566220" cy="63919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type="title"/>
          </p:nvPr>
        </p:nvSpPr>
        <p:spPr>
          <a:xfrm>
            <a:off x="713100" y="1307100"/>
            <a:ext cx="4763100" cy="25293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9" name="Google Shape;13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9"/>
          <p:cNvSpPr/>
          <p:nvPr/>
        </p:nvSpPr>
        <p:spPr>
          <a:xfrm>
            <a:off x="-821431" y="4429903"/>
            <a:ext cx="11254000" cy="1391750"/>
          </a:xfrm>
          <a:custGeom>
            <a:rect b="b" l="l" r="r" t="t"/>
            <a:pathLst>
              <a:path extrusionOk="0" h="55670" w="450160">
                <a:moveTo>
                  <a:pt x="430857" y="24373"/>
                </a:moveTo>
                <a:cubicBezTo>
                  <a:pt x="425229" y="17804"/>
                  <a:pt x="420199" y="15453"/>
                  <a:pt x="380603" y="11862"/>
                </a:cubicBezTo>
                <a:cubicBezTo>
                  <a:pt x="341007" y="8271"/>
                  <a:pt x="238452" y="4795"/>
                  <a:pt x="193283" y="2826"/>
                </a:cubicBezTo>
                <a:cubicBezTo>
                  <a:pt x="148115" y="857"/>
                  <a:pt x="135090" y="-244"/>
                  <a:pt x="109592" y="46"/>
                </a:cubicBezTo>
                <a:cubicBezTo>
                  <a:pt x="84095" y="336"/>
                  <a:pt x="55369" y="2664"/>
                  <a:pt x="40298" y="4564"/>
                </a:cubicBezTo>
                <a:cubicBezTo>
                  <a:pt x="25227" y="6464"/>
                  <a:pt x="24010" y="7472"/>
                  <a:pt x="19168" y="11445"/>
                </a:cubicBezTo>
                <a:cubicBezTo>
                  <a:pt x="14326" y="15419"/>
                  <a:pt x="8165" y="21419"/>
                  <a:pt x="11245" y="28405"/>
                </a:cubicBezTo>
                <a:cubicBezTo>
                  <a:pt x="14325" y="35392"/>
                  <a:pt x="-29541" y="49552"/>
                  <a:pt x="37647" y="53364"/>
                </a:cubicBezTo>
                <a:cubicBezTo>
                  <a:pt x="104835" y="57176"/>
                  <a:pt x="348839" y="56111"/>
                  <a:pt x="414374" y="51279"/>
                </a:cubicBezTo>
                <a:cubicBezTo>
                  <a:pt x="479909" y="46447"/>
                  <a:pt x="436486" y="30943"/>
                  <a:pt x="430857" y="24373"/>
                </a:cubicBezTo>
                <a:close/>
              </a:path>
            </a:pathLst>
          </a:custGeom>
          <a:solidFill>
            <a:schemeClr val="accent6"/>
          </a:solidFill>
          <a:ln>
            <a:noFill/>
          </a:ln>
        </p:spPr>
      </p:sp>
      <p:sp>
        <p:nvSpPr>
          <p:cNvPr id="142" name="Google Shape;142;p9"/>
          <p:cNvSpPr/>
          <p:nvPr/>
        </p:nvSpPr>
        <p:spPr>
          <a:xfrm rot="300591">
            <a:off x="4044234" y="70053"/>
            <a:ext cx="566230" cy="639210"/>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7497701" y="94700"/>
            <a:ext cx="2063082" cy="510000"/>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9"/>
          <p:cNvGrpSpPr/>
          <p:nvPr/>
        </p:nvGrpSpPr>
        <p:grpSpPr>
          <a:xfrm rot="6968528">
            <a:off x="-165659" y="385061"/>
            <a:ext cx="784123" cy="594969"/>
            <a:chOff x="5243125" y="3162925"/>
            <a:chExt cx="1096775" cy="832200"/>
          </a:xfrm>
        </p:grpSpPr>
        <p:sp>
          <p:nvSpPr>
            <p:cNvPr id="145" name="Google Shape;145;p9"/>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9"/>
          <p:cNvSpPr/>
          <p:nvPr/>
        </p:nvSpPr>
        <p:spPr>
          <a:xfrm rot="4913343">
            <a:off x="8652754" y="3737913"/>
            <a:ext cx="653261" cy="737459"/>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txBox="1"/>
          <p:nvPr>
            <p:ph type="title"/>
          </p:nvPr>
        </p:nvSpPr>
        <p:spPr>
          <a:xfrm>
            <a:off x="3855900" y="1262100"/>
            <a:ext cx="4575000" cy="1275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9"/>
          <p:cNvSpPr txBox="1"/>
          <p:nvPr>
            <p:ph idx="1" type="subTitle"/>
          </p:nvPr>
        </p:nvSpPr>
        <p:spPr>
          <a:xfrm>
            <a:off x="3855900" y="2538025"/>
            <a:ext cx="4575000" cy="134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4" name="Shape 154"/>
        <p:cNvGrpSpPr/>
        <p:nvPr/>
      </p:nvGrpSpPr>
      <p:grpSpPr>
        <a:xfrm>
          <a:off x="0" y="0"/>
          <a:ext cx="0" cy="0"/>
          <a:chOff x="0" y="0"/>
          <a:chExt cx="0" cy="0"/>
        </a:xfrm>
      </p:grpSpPr>
      <p:sp>
        <p:nvSpPr>
          <p:cNvPr id="155" name="Google Shape;155;p10"/>
          <p:cNvSpPr txBox="1"/>
          <p:nvPr>
            <p:ph type="title"/>
          </p:nvPr>
        </p:nvSpPr>
        <p:spPr>
          <a:xfrm>
            <a:off x="5076700" y="1813500"/>
            <a:ext cx="2823600" cy="215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6" name="Google Shape;156;p10"/>
          <p:cNvSpPr/>
          <p:nvPr/>
        </p:nvSpPr>
        <p:spPr>
          <a:xfrm flipH="1">
            <a:off x="6915900" y="4367825"/>
            <a:ext cx="2496517" cy="617152"/>
          </a:xfrm>
          <a:custGeom>
            <a:rect b="b" l="l" r="r" t="t"/>
            <a:pathLst>
              <a:path extrusionOk="0" h="2342" w="9474">
                <a:moveTo>
                  <a:pt x="1850" y="1"/>
                </a:moveTo>
                <a:cubicBezTo>
                  <a:pt x="1415" y="1"/>
                  <a:pt x="967" y="235"/>
                  <a:pt x="677" y="562"/>
                </a:cubicBezTo>
                <a:cubicBezTo>
                  <a:pt x="551" y="687"/>
                  <a:pt x="451" y="837"/>
                  <a:pt x="376" y="1013"/>
                </a:cubicBezTo>
                <a:cubicBezTo>
                  <a:pt x="201" y="1414"/>
                  <a:pt x="125" y="1915"/>
                  <a:pt x="0" y="2341"/>
                </a:cubicBezTo>
                <a:lnTo>
                  <a:pt x="9474" y="2341"/>
                </a:lnTo>
                <a:cubicBezTo>
                  <a:pt x="8953" y="1560"/>
                  <a:pt x="7888" y="1067"/>
                  <a:pt x="6918" y="1067"/>
                </a:cubicBezTo>
                <a:cubicBezTo>
                  <a:pt x="6674" y="1067"/>
                  <a:pt x="6437" y="1098"/>
                  <a:pt x="6216" y="1163"/>
                </a:cubicBezTo>
                <a:cubicBezTo>
                  <a:pt x="5815" y="1289"/>
                  <a:pt x="5439" y="1489"/>
                  <a:pt x="5038" y="1640"/>
                </a:cubicBezTo>
                <a:cubicBezTo>
                  <a:pt x="4820" y="1712"/>
                  <a:pt x="4577" y="1768"/>
                  <a:pt x="4338" y="1768"/>
                </a:cubicBezTo>
                <a:cubicBezTo>
                  <a:pt x="4164" y="1768"/>
                  <a:pt x="3993" y="1738"/>
                  <a:pt x="3835" y="1665"/>
                </a:cubicBezTo>
                <a:cubicBezTo>
                  <a:pt x="3409" y="1439"/>
                  <a:pt x="3158" y="988"/>
                  <a:pt x="2882" y="612"/>
                </a:cubicBezTo>
                <a:cubicBezTo>
                  <a:pt x="2732" y="411"/>
                  <a:pt x="2557" y="236"/>
                  <a:pt x="2331" y="111"/>
                </a:cubicBezTo>
                <a:cubicBezTo>
                  <a:pt x="2179" y="35"/>
                  <a:pt x="2015" y="1"/>
                  <a:pt x="1850" y="1"/>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flipH="1">
            <a:off x="-704562" y="-146799"/>
            <a:ext cx="2660681" cy="686204"/>
          </a:xfrm>
          <a:custGeom>
            <a:rect b="b" l="l" r="r" t="t"/>
            <a:pathLst>
              <a:path extrusionOk="0" h="4159" w="11455">
                <a:moveTo>
                  <a:pt x="8926" y="0"/>
                </a:moveTo>
                <a:cubicBezTo>
                  <a:pt x="8702" y="0"/>
                  <a:pt x="8476" y="42"/>
                  <a:pt x="8272" y="124"/>
                </a:cubicBezTo>
                <a:cubicBezTo>
                  <a:pt x="7645" y="374"/>
                  <a:pt x="7194" y="926"/>
                  <a:pt x="6843" y="1502"/>
                </a:cubicBezTo>
                <a:cubicBezTo>
                  <a:pt x="6668" y="1778"/>
                  <a:pt x="6517" y="2054"/>
                  <a:pt x="6292" y="2279"/>
                </a:cubicBezTo>
                <a:cubicBezTo>
                  <a:pt x="6083" y="2488"/>
                  <a:pt x="5809" y="2633"/>
                  <a:pt x="5510" y="2633"/>
                </a:cubicBezTo>
                <a:cubicBezTo>
                  <a:pt x="5487" y="2633"/>
                  <a:pt x="5463" y="2632"/>
                  <a:pt x="5440" y="2630"/>
                </a:cubicBezTo>
                <a:cubicBezTo>
                  <a:pt x="4926" y="2560"/>
                  <a:pt x="4521" y="1968"/>
                  <a:pt x="4002" y="1968"/>
                </a:cubicBezTo>
                <a:cubicBezTo>
                  <a:pt x="3964" y="1968"/>
                  <a:pt x="3925" y="1972"/>
                  <a:pt x="3886" y="1979"/>
                </a:cubicBezTo>
                <a:cubicBezTo>
                  <a:pt x="3585" y="2004"/>
                  <a:pt x="3359" y="2279"/>
                  <a:pt x="3209" y="2530"/>
                </a:cubicBezTo>
                <a:cubicBezTo>
                  <a:pt x="3059" y="2806"/>
                  <a:pt x="2908" y="3081"/>
                  <a:pt x="2658" y="3257"/>
                </a:cubicBezTo>
                <a:cubicBezTo>
                  <a:pt x="2437" y="3417"/>
                  <a:pt x="2152" y="3465"/>
                  <a:pt x="1880" y="3465"/>
                </a:cubicBezTo>
                <a:cubicBezTo>
                  <a:pt x="1812" y="3465"/>
                  <a:pt x="1745" y="3462"/>
                  <a:pt x="1680" y="3457"/>
                </a:cubicBezTo>
                <a:cubicBezTo>
                  <a:pt x="1458" y="3426"/>
                  <a:pt x="1236" y="3394"/>
                  <a:pt x="1021" y="3394"/>
                </a:cubicBezTo>
                <a:cubicBezTo>
                  <a:pt x="895" y="3394"/>
                  <a:pt x="772" y="3405"/>
                  <a:pt x="653" y="3432"/>
                </a:cubicBezTo>
                <a:cubicBezTo>
                  <a:pt x="327" y="3507"/>
                  <a:pt x="26" y="3808"/>
                  <a:pt x="1" y="4159"/>
                </a:cubicBezTo>
                <a:lnTo>
                  <a:pt x="11455" y="4159"/>
                </a:lnTo>
                <a:cubicBezTo>
                  <a:pt x="10853" y="3708"/>
                  <a:pt x="10577" y="2680"/>
                  <a:pt x="10452" y="1953"/>
                </a:cubicBezTo>
                <a:cubicBezTo>
                  <a:pt x="10352" y="1477"/>
                  <a:pt x="10352" y="951"/>
                  <a:pt x="10101" y="550"/>
                </a:cubicBezTo>
                <a:cubicBezTo>
                  <a:pt x="9848" y="178"/>
                  <a:pt x="9390" y="0"/>
                  <a:pt x="8926" y="0"/>
                </a:cubicBezTo>
                <a:close/>
              </a:path>
            </a:pathLst>
          </a:cu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rot="-1915800">
            <a:off x="-214425" y="2914955"/>
            <a:ext cx="566225" cy="639205"/>
          </a:xfrm>
          <a:custGeom>
            <a:rect b="b" l="l" r="r" t="t"/>
            <a:pathLst>
              <a:path extrusionOk="0" h="12446" w="11025">
                <a:moveTo>
                  <a:pt x="4356" y="1"/>
                </a:moveTo>
                <a:cubicBezTo>
                  <a:pt x="4058" y="1"/>
                  <a:pt x="3758" y="82"/>
                  <a:pt x="3493" y="251"/>
                </a:cubicBezTo>
                <a:cubicBezTo>
                  <a:pt x="2922" y="593"/>
                  <a:pt x="2648" y="1255"/>
                  <a:pt x="2716" y="1872"/>
                </a:cubicBezTo>
                <a:cubicBezTo>
                  <a:pt x="2457" y="1695"/>
                  <a:pt x="2149" y="1603"/>
                  <a:pt x="1836" y="1603"/>
                </a:cubicBezTo>
                <a:cubicBezTo>
                  <a:pt x="1543" y="1603"/>
                  <a:pt x="1247" y="1683"/>
                  <a:pt x="982" y="1849"/>
                </a:cubicBezTo>
                <a:cubicBezTo>
                  <a:pt x="229" y="2328"/>
                  <a:pt x="0" y="3332"/>
                  <a:pt x="480" y="4086"/>
                </a:cubicBezTo>
                <a:cubicBezTo>
                  <a:pt x="789" y="4571"/>
                  <a:pt x="1307" y="4839"/>
                  <a:pt x="1838" y="4839"/>
                </a:cubicBezTo>
                <a:cubicBezTo>
                  <a:pt x="2130" y="4839"/>
                  <a:pt x="2426" y="4758"/>
                  <a:pt x="2694" y="4588"/>
                </a:cubicBezTo>
                <a:cubicBezTo>
                  <a:pt x="2762" y="4565"/>
                  <a:pt x="2808" y="4519"/>
                  <a:pt x="2876" y="4474"/>
                </a:cubicBezTo>
                <a:lnTo>
                  <a:pt x="5935" y="9358"/>
                </a:lnTo>
                <a:cubicBezTo>
                  <a:pt x="5866" y="9404"/>
                  <a:pt x="5821" y="9427"/>
                  <a:pt x="5752" y="9472"/>
                </a:cubicBezTo>
                <a:cubicBezTo>
                  <a:pt x="4999" y="9929"/>
                  <a:pt x="4771" y="10933"/>
                  <a:pt x="5250" y="11686"/>
                </a:cubicBezTo>
                <a:cubicBezTo>
                  <a:pt x="5563" y="12178"/>
                  <a:pt x="6099" y="12446"/>
                  <a:pt x="6644" y="12446"/>
                </a:cubicBezTo>
                <a:cubicBezTo>
                  <a:pt x="6933" y="12446"/>
                  <a:pt x="7225" y="12370"/>
                  <a:pt x="7487" y="12211"/>
                </a:cubicBezTo>
                <a:cubicBezTo>
                  <a:pt x="8035" y="11846"/>
                  <a:pt x="8309" y="11230"/>
                  <a:pt x="8217" y="10636"/>
                </a:cubicBezTo>
                <a:lnTo>
                  <a:pt x="8217" y="10636"/>
                </a:lnTo>
                <a:cubicBezTo>
                  <a:pt x="8489" y="10813"/>
                  <a:pt x="8809" y="10905"/>
                  <a:pt x="9133" y="10905"/>
                </a:cubicBezTo>
                <a:cubicBezTo>
                  <a:pt x="9437" y="10905"/>
                  <a:pt x="9745" y="10825"/>
                  <a:pt x="10021" y="10659"/>
                </a:cubicBezTo>
                <a:cubicBezTo>
                  <a:pt x="10797" y="10157"/>
                  <a:pt x="11025" y="9153"/>
                  <a:pt x="10546" y="8377"/>
                </a:cubicBezTo>
                <a:cubicBezTo>
                  <a:pt x="10221" y="7874"/>
                  <a:pt x="9685" y="7602"/>
                  <a:pt x="9137" y="7602"/>
                </a:cubicBezTo>
                <a:cubicBezTo>
                  <a:pt x="8839" y="7602"/>
                  <a:pt x="8537" y="7683"/>
                  <a:pt x="8263" y="7852"/>
                </a:cubicBezTo>
                <a:cubicBezTo>
                  <a:pt x="8195" y="7897"/>
                  <a:pt x="8126" y="7943"/>
                  <a:pt x="8080" y="7989"/>
                </a:cubicBezTo>
                <a:lnTo>
                  <a:pt x="5045" y="3150"/>
                </a:lnTo>
                <a:cubicBezTo>
                  <a:pt x="5113" y="3127"/>
                  <a:pt x="5182" y="3081"/>
                  <a:pt x="5250" y="3036"/>
                </a:cubicBezTo>
                <a:cubicBezTo>
                  <a:pt x="6003" y="2556"/>
                  <a:pt x="6254" y="1529"/>
                  <a:pt x="5752" y="776"/>
                </a:cubicBezTo>
                <a:cubicBezTo>
                  <a:pt x="5442" y="274"/>
                  <a:pt x="4902" y="1"/>
                  <a:pt x="4356"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0"/>
          <p:cNvGrpSpPr/>
          <p:nvPr/>
        </p:nvGrpSpPr>
        <p:grpSpPr>
          <a:xfrm rot="-2700000">
            <a:off x="8508618" y="3353168"/>
            <a:ext cx="784068" cy="594927"/>
            <a:chOff x="5243125" y="3162925"/>
            <a:chExt cx="1096775" cy="832200"/>
          </a:xfrm>
        </p:grpSpPr>
        <p:sp>
          <p:nvSpPr>
            <p:cNvPr id="160" name="Google Shape;160;p10"/>
            <p:cNvSpPr/>
            <p:nvPr/>
          </p:nvSpPr>
          <p:spPr>
            <a:xfrm>
              <a:off x="5579800" y="3522950"/>
              <a:ext cx="634000" cy="472175"/>
            </a:xfrm>
            <a:custGeom>
              <a:rect b="b" l="l" r="r" t="t"/>
              <a:pathLst>
                <a:path extrusionOk="0" h="18887" w="25360">
                  <a:moveTo>
                    <a:pt x="14402" y="0"/>
                  </a:moveTo>
                  <a:cubicBezTo>
                    <a:pt x="8914" y="0"/>
                    <a:pt x="3700" y="3214"/>
                    <a:pt x="1416" y="8567"/>
                  </a:cubicBezTo>
                  <a:cubicBezTo>
                    <a:pt x="1325" y="8773"/>
                    <a:pt x="1256" y="8978"/>
                    <a:pt x="1188" y="9206"/>
                  </a:cubicBezTo>
                  <a:cubicBezTo>
                    <a:pt x="1" y="12790"/>
                    <a:pt x="1735" y="16761"/>
                    <a:pt x="5296" y="18291"/>
                  </a:cubicBezTo>
                  <a:cubicBezTo>
                    <a:pt x="6245" y="18695"/>
                    <a:pt x="7232" y="18886"/>
                    <a:pt x="8202" y="18886"/>
                  </a:cubicBezTo>
                  <a:cubicBezTo>
                    <a:pt x="9752" y="18886"/>
                    <a:pt x="11260" y="18399"/>
                    <a:pt x="12509" y="17515"/>
                  </a:cubicBezTo>
                  <a:cubicBezTo>
                    <a:pt x="14152" y="16328"/>
                    <a:pt x="16093" y="15552"/>
                    <a:pt x="18101" y="15278"/>
                  </a:cubicBezTo>
                  <a:cubicBezTo>
                    <a:pt x="20566" y="14913"/>
                    <a:pt x="22803" y="13315"/>
                    <a:pt x="23853" y="10850"/>
                  </a:cubicBezTo>
                  <a:cubicBezTo>
                    <a:pt x="25360" y="7312"/>
                    <a:pt x="23899" y="3226"/>
                    <a:pt x="20566" y="1446"/>
                  </a:cubicBezTo>
                  <a:cubicBezTo>
                    <a:pt x="20361" y="1332"/>
                    <a:pt x="20178" y="1240"/>
                    <a:pt x="19973" y="1149"/>
                  </a:cubicBezTo>
                  <a:cubicBezTo>
                    <a:pt x="18153" y="369"/>
                    <a:pt x="16262" y="0"/>
                    <a:pt x="14402"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a:off x="5448550" y="3277375"/>
              <a:ext cx="274500" cy="273825"/>
            </a:xfrm>
            <a:custGeom>
              <a:rect b="b" l="l" r="r" t="t"/>
              <a:pathLst>
                <a:path extrusionOk="0" h="10953" w="10980">
                  <a:moveTo>
                    <a:pt x="5118" y="1"/>
                  </a:moveTo>
                  <a:cubicBezTo>
                    <a:pt x="4578" y="1"/>
                    <a:pt x="4037" y="101"/>
                    <a:pt x="3516" y="313"/>
                  </a:cubicBezTo>
                  <a:cubicBezTo>
                    <a:pt x="1096" y="1271"/>
                    <a:pt x="1" y="4261"/>
                    <a:pt x="1096" y="6978"/>
                  </a:cubicBezTo>
                  <a:cubicBezTo>
                    <a:pt x="1979" y="9212"/>
                    <a:pt x="4222" y="10953"/>
                    <a:pt x="6336" y="10953"/>
                  </a:cubicBezTo>
                  <a:cubicBezTo>
                    <a:pt x="6792" y="10953"/>
                    <a:pt x="7241" y="10872"/>
                    <a:pt x="7670" y="10698"/>
                  </a:cubicBezTo>
                  <a:cubicBezTo>
                    <a:pt x="10112" y="9717"/>
                    <a:pt x="10980" y="6179"/>
                    <a:pt x="9884" y="3462"/>
                  </a:cubicBezTo>
                  <a:cubicBezTo>
                    <a:pt x="9025" y="1331"/>
                    <a:pt x="7083" y="1"/>
                    <a:pt x="5118"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5243125" y="3555525"/>
              <a:ext cx="300175" cy="252825"/>
            </a:xfrm>
            <a:custGeom>
              <a:rect b="b" l="l" r="r" t="t"/>
              <a:pathLst>
                <a:path extrusionOk="0" h="10113" w="12007">
                  <a:moveTo>
                    <a:pt x="5217" y="1"/>
                  </a:moveTo>
                  <a:cubicBezTo>
                    <a:pt x="3827" y="1"/>
                    <a:pt x="2504" y="558"/>
                    <a:pt x="1621" y="1649"/>
                  </a:cubicBezTo>
                  <a:cubicBezTo>
                    <a:pt x="1" y="3703"/>
                    <a:pt x="526" y="6830"/>
                    <a:pt x="2808" y="8656"/>
                  </a:cubicBezTo>
                  <a:cubicBezTo>
                    <a:pt x="3976" y="9603"/>
                    <a:pt x="5503" y="10112"/>
                    <a:pt x="6933" y="10112"/>
                  </a:cubicBezTo>
                  <a:cubicBezTo>
                    <a:pt x="8297" y="10112"/>
                    <a:pt x="9572" y="9648"/>
                    <a:pt x="10363" y="8656"/>
                  </a:cubicBezTo>
                  <a:cubicBezTo>
                    <a:pt x="12007" y="6602"/>
                    <a:pt x="11003" y="3087"/>
                    <a:pt x="8720" y="1261"/>
                  </a:cubicBezTo>
                  <a:cubicBezTo>
                    <a:pt x="7663" y="416"/>
                    <a:pt x="6415" y="1"/>
                    <a:pt x="5217" y="1"/>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6085375" y="3217375"/>
              <a:ext cx="254525" cy="279125"/>
            </a:xfrm>
            <a:custGeom>
              <a:rect b="b" l="l" r="r" t="t"/>
              <a:pathLst>
                <a:path extrusionOk="0" h="11165" w="10181">
                  <a:moveTo>
                    <a:pt x="5209" y="0"/>
                  </a:moveTo>
                  <a:cubicBezTo>
                    <a:pt x="2860" y="0"/>
                    <a:pt x="768" y="1976"/>
                    <a:pt x="389" y="4653"/>
                  </a:cubicBezTo>
                  <a:cubicBezTo>
                    <a:pt x="1" y="7551"/>
                    <a:pt x="1713" y="10770"/>
                    <a:pt x="4292" y="11135"/>
                  </a:cubicBezTo>
                  <a:cubicBezTo>
                    <a:pt x="4444" y="11155"/>
                    <a:pt x="4596" y="11165"/>
                    <a:pt x="4746" y="11165"/>
                  </a:cubicBezTo>
                  <a:cubicBezTo>
                    <a:pt x="7178" y="11165"/>
                    <a:pt x="9406" y="8638"/>
                    <a:pt x="9793" y="5908"/>
                  </a:cubicBezTo>
                  <a:cubicBezTo>
                    <a:pt x="10181" y="3009"/>
                    <a:pt x="8401" y="384"/>
                    <a:pt x="5799" y="42"/>
                  </a:cubicBezTo>
                  <a:cubicBezTo>
                    <a:pt x="5601" y="14"/>
                    <a:pt x="5404" y="0"/>
                    <a:pt x="5209"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5734450" y="3162925"/>
              <a:ext cx="274500" cy="273625"/>
            </a:xfrm>
            <a:custGeom>
              <a:rect b="b" l="l" r="r" t="t"/>
              <a:pathLst>
                <a:path extrusionOk="0" h="10945" w="10980">
                  <a:moveTo>
                    <a:pt x="5106" y="0"/>
                  </a:moveTo>
                  <a:cubicBezTo>
                    <a:pt x="4570" y="0"/>
                    <a:pt x="4033" y="98"/>
                    <a:pt x="3515" y="303"/>
                  </a:cubicBezTo>
                  <a:cubicBezTo>
                    <a:pt x="1096" y="1284"/>
                    <a:pt x="0" y="4274"/>
                    <a:pt x="1096" y="6990"/>
                  </a:cubicBezTo>
                  <a:cubicBezTo>
                    <a:pt x="1977" y="9222"/>
                    <a:pt x="4214" y="10945"/>
                    <a:pt x="6326" y="10945"/>
                  </a:cubicBezTo>
                  <a:cubicBezTo>
                    <a:pt x="6785" y="10945"/>
                    <a:pt x="7238" y="10863"/>
                    <a:pt x="7670" y="10688"/>
                  </a:cubicBezTo>
                  <a:cubicBezTo>
                    <a:pt x="10112" y="9729"/>
                    <a:pt x="10979" y="6192"/>
                    <a:pt x="9884" y="3453"/>
                  </a:cubicBezTo>
                  <a:cubicBezTo>
                    <a:pt x="9022" y="1317"/>
                    <a:pt x="7075" y="0"/>
                    <a:pt x="5106" y="0"/>
                  </a:cubicBezTo>
                  <a:close/>
                </a:path>
              </a:pathLst>
            </a:custGeom>
            <a:solidFill>
              <a:srgbClr val="191919">
                <a:alpha val="1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Spartan"/>
              <a:buNone/>
              <a:defRPr b="1" sz="3000">
                <a:solidFill>
                  <a:schemeClr val="dk1"/>
                </a:solidFill>
                <a:latin typeface="Spartan"/>
                <a:ea typeface="Spartan"/>
                <a:cs typeface="Spartan"/>
                <a:sym typeface="Spartan"/>
              </a:defRPr>
            </a:lvl1pPr>
            <a:lvl2pPr lvl="1"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lt2"/>
              </a:buClr>
              <a:buSzPts val="1400"/>
              <a:buFont typeface="Didact Gothic"/>
              <a:buChar char="■"/>
              <a:defRPr>
                <a:solidFill>
                  <a:schemeClr val="lt2"/>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Didact Gothic"/>
                <a:ea typeface="Didact Gothic"/>
                <a:cs typeface="Didact Gothic"/>
                <a:sym typeface="Didact Gothic"/>
              </a:defRPr>
            </a:lvl1pPr>
            <a:lvl2pPr lvl="1" algn="r">
              <a:buNone/>
              <a:defRPr sz="1300">
                <a:solidFill>
                  <a:schemeClr val="lt2"/>
                </a:solidFill>
                <a:latin typeface="Didact Gothic"/>
                <a:ea typeface="Didact Gothic"/>
                <a:cs typeface="Didact Gothic"/>
                <a:sym typeface="Didact Gothic"/>
              </a:defRPr>
            </a:lvl2pPr>
            <a:lvl3pPr lvl="2" algn="r">
              <a:buNone/>
              <a:defRPr sz="1300">
                <a:solidFill>
                  <a:schemeClr val="lt2"/>
                </a:solidFill>
                <a:latin typeface="Didact Gothic"/>
                <a:ea typeface="Didact Gothic"/>
                <a:cs typeface="Didact Gothic"/>
                <a:sym typeface="Didact Gothic"/>
              </a:defRPr>
            </a:lvl3pPr>
            <a:lvl4pPr lvl="3" algn="r">
              <a:buNone/>
              <a:defRPr sz="1300">
                <a:solidFill>
                  <a:schemeClr val="lt2"/>
                </a:solidFill>
                <a:latin typeface="Didact Gothic"/>
                <a:ea typeface="Didact Gothic"/>
                <a:cs typeface="Didact Gothic"/>
                <a:sym typeface="Didact Gothic"/>
              </a:defRPr>
            </a:lvl4pPr>
            <a:lvl5pPr lvl="4" algn="r">
              <a:buNone/>
              <a:defRPr sz="1300">
                <a:solidFill>
                  <a:schemeClr val="lt2"/>
                </a:solidFill>
                <a:latin typeface="Didact Gothic"/>
                <a:ea typeface="Didact Gothic"/>
                <a:cs typeface="Didact Gothic"/>
                <a:sym typeface="Didact Gothic"/>
              </a:defRPr>
            </a:lvl5pPr>
            <a:lvl6pPr lvl="5" algn="r">
              <a:buNone/>
              <a:defRPr sz="1300">
                <a:solidFill>
                  <a:schemeClr val="lt2"/>
                </a:solidFill>
                <a:latin typeface="Didact Gothic"/>
                <a:ea typeface="Didact Gothic"/>
                <a:cs typeface="Didact Gothic"/>
                <a:sym typeface="Didact Gothic"/>
              </a:defRPr>
            </a:lvl6pPr>
            <a:lvl7pPr lvl="6" algn="r">
              <a:buNone/>
              <a:defRPr sz="1300">
                <a:solidFill>
                  <a:schemeClr val="lt2"/>
                </a:solidFill>
                <a:latin typeface="Didact Gothic"/>
                <a:ea typeface="Didact Gothic"/>
                <a:cs typeface="Didact Gothic"/>
                <a:sym typeface="Didact Gothic"/>
              </a:defRPr>
            </a:lvl7pPr>
            <a:lvl8pPr lvl="7" algn="r">
              <a:buNone/>
              <a:defRPr sz="1300">
                <a:solidFill>
                  <a:schemeClr val="lt2"/>
                </a:solidFill>
                <a:latin typeface="Didact Gothic"/>
                <a:ea typeface="Didact Gothic"/>
                <a:cs typeface="Didact Gothic"/>
                <a:sym typeface="Didact Gothic"/>
              </a:defRPr>
            </a:lvl8pPr>
            <a:lvl9pPr lvl="8" algn="r">
              <a:buNone/>
              <a:defRPr sz="1300">
                <a:solidFill>
                  <a:schemeClr val="lt2"/>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42.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7" name="Shape 537"/>
        <p:cNvGrpSpPr/>
        <p:nvPr/>
      </p:nvGrpSpPr>
      <p:grpSpPr>
        <a:xfrm>
          <a:off x="0" y="0"/>
          <a:ext cx="0" cy="0"/>
          <a:chOff x="0" y="0"/>
          <a:chExt cx="0" cy="0"/>
        </a:xfrm>
      </p:grpSpPr>
      <p:sp>
        <p:nvSpPr>
          <p:cNvPr id="538" name="Google Shape;53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39" name="Google Shape;539;p30"/>
          <p:cNvPicPr preferRelativeResize="0"/>
          <p:nvPr/>
        </p:nvPicPr>
        <p:blipFill>
          <a:blip r:embed="rId3">
            <a:alphaModFix/>
          </a:blip>
          <a:stretch>
            <a:fillRect/>
          </a:stretch>
        </p:blipFill>
        <p:spPr>
          <a:xfrm>
            <a:off x="199265" y="0"/>
            <a:ext cx="3828619" cy="5143498"/>
          </a:xfrm>
          <a:prstGeom prst="rect">
            <a:avLst/>
          </a:prstGeom>
          <a:noFill/>
          <a:ln>
            <a:noFill/>
          </a:ln>
        </p:spPr>
      </p:pic>
      <p:sp>
        <p:nvSpPr>
          <p:cNvPr id="540" name="Google Shape;540;p30"/>
          <p:cNvSpPr txBox="1"/>
          <p:nvPr>
            <p:ph idx="4294967295" type="ctrTitle"/>
          </p:nvPr>
        </p:nvSpPr>
        <p:spPr>
          <a:xfrm>
            <a:off x="3237800" y="819775"/>
            <a:ext cx="5569200" cy="32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300"/>
              <a:t>The Best Business Model</a:t>
            </a:r>
            <a:endParaRPr sz="6300"/>
          </a:p>
        </p:txBody>
      </p:sp>
      <p:sp>
        <p:nvSpPr>
          <p:cNvPr id="541" name="Google Shape;541;p30"/>
          <p:cNvSpPr txBox="1"/>
          <p:nvPr>
            <p:ph idx="1" type="body"/>
          </p:nvPr>
        </p:nvSpPr>
        <p:spPr>
          <a:xfrm>
            <a:off x="3091600" y="4031875"/>
            <a:ext cx="5569200" cy="46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50">
                <a:solidFill>
                  <a:schemeClr val="dk1"/>
                </a:solidFill>
                <a:highlight>
                  <a:schemeClr val="lt1"/>
                </a:highlight>
              </a:rPr>
              <a:t>Toh Zhi Yuan | Tan Cheng Kiat | Sean Ng | Darien Ang | Nazira</a:t>
            </a:r>
            <a:endParaRPr sz="1650">
              <a:solidFill>
                <a:schemeClr val="dk1"/>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24" name="Shape 624"/>
        <p:cNvGrpSpPr/>
        <p:nvPr/>
      </p:nvGrpSpPr>
      <p:grpSpPr>
        <a:xfrm>
          <a:off x="0" y="0"/>
          <a:ext cx="0" cy="0"/>
          <a:chOff x="0" y="0"/>
          <a:chExt cx="0" cy="0"/>
        </a:xfrm>
      </p:grpSpPr>
      <p:sp>
        <p:nvSpPr>
          <p:cNvPr id="625" name="Google Shape;625;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26" name="Google Shape;626;p39"/>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27" name="Google Shape;62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28" name="Google Shape;628;p39"/>
          <p:cNvPicPr preferRelativeResize="0"/>
          <p:nvPr/>
        </p:nvPicPr>
        <p:blipFill rotWithShape="1">
          <a:blip r:embed="rId3">
            <a:alphaModFix/>
          </a:blip>
          <a:srcRect b="26680" l="0" r="0" t="0"/>
          <a:stretch/>
        </p:blipFill>
        <p:spPr>
          <a:xfrm>
            <a:off x="168275" y="1048325"/>
            <a:ext cx="5079075" cy="3751275"/>
          </a:xfrm>
          <a:prstGeom prst="rect">
            <a:avLst/>
          </a:prstGeom>
          <a:noFill/>
          <a:ln>
            <a:noFill/>
          </a:ln>
        </p:spPr>
      </p:pic>
      <p:sp>
        <p:nvSpPr>
          <p:cNvPr id="629" name="Google Shape;629;p39"/>
          <p:cNvSpPr txBox="1"/>
          <p:nvPr>
            <p:ph type="title"/>
          </p:nvPr>
        </p:nvSpPr>
        <p:spPr>
          <a:xfrm>
            <a:off x="5507775" y="1048350"/>
            <a:ext cx="3310200" cy="3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Features engineered: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0" lang="en-GB" sz="1400"/>
              <a:t>Length (i.e. no. of characters)</a:t>
            </a:r>
            <a:endParaRPr b="0" sz="1400"/>
          </a:p>
          <a:p>
            <a:pPr indent="0" lvl="0" marL="457200" rtl="0" algn="l">
              <a:spcBef>
                <a:spcPts val="0"/>
              </a:spcBef>
              <a:spcAft>
                <a:spcPts val="0"/>
              </a:spcAft>
              <a:buNone/>
            </a:pPr>
            <a:r>
              <a:t/>
            </a:r>
            <a:endParaRPr b="0" sz="1400"/>
          </a:p>
          <a:p>
            <a:pPr indent="-317500" lvl="0" marL="457200" rtl="0" algn="l">
              <a:spcBef>
                <a:spcPts val="0"/>
              </a:spcBef>
              <a:spcAft>
                <a:spcPts val="0"/>
              </a:spcAft>
              <a:buSzPts val="1400"/>
              <a:buChar char="-"/>
            </a:pPr>
            <a:r>
              <a:rPr b="0" lang="en-GB" sz="1400"/>
              <a:t>Word count of Title</a:t>
            </a:r>
            <a:endParaRPr b="0" sz="1400"/>
          </a:p>
          <a:p>
            <a:pPr indent="0" lvl="0" marL="457200" rtl="0" algn="l">
              <a:spcBef>
                <a:spcPts val="0"/>
              </a:spcBef>
              <a:spcAft>
                <a:spcPts val="0"/>
              </a:spcAft>
              <a:buNone/>
            </a:pPr>
            <a:r>
              <a:t/>
            </a:r>
            <a:endParaRPr b="0" sz="1400"/>
          </a:p>
          <a:p>
            <a:pPr indent="-317500" lvl="0" marL="457200" rtl="0" algn="l">
              <a:spcBef>
                <a:spcPts val="0"/>
              </a:spcBef>
              <a:spcAft>
                <a:spcPts val="0"/>
              </a:spcAft>
              <a:buSzPts val="1400"/>
              <a:buChar char="-"/>
            </a:pPr>
            <a:r>
              <a:rPr b="0" lang="en-GB" sz="1400"/>
              <a:t>No. of Unique Words</a:t>
            </a:r>
            <a:endParaRPr b="0" sz="1400"/>
          </a:p>
          <a:p>
            <a:pPr indent="0" lvl="0" marL="457200" rtl="0" algn="l">
              <a:spcBef>
                <a:spcPts val="0"/>
              </a:spcBef>
              <a:spcAft>
                <a:spcPts val="0"/>
              </a:spcAft>
              <a:buNone/>
            </a:pPr>
            <a:r>
              <a:t/>
            </a:r>
            <a:endParaRPr b="0" sz="1400"/>
          </a:p>
          <a:p>
            <a:pPr indent="-317500" lvl="0" marL="457200" rtl="0" algn="l">
              <a:spcBef>
                <a:spcPts val="0"/>
              </a:spcBef>
              <a:spcAft>
                <a:spcPts val="0"/>
              </a:spcAft>
              <a:buSzPts val="1400"/>
              <a:buChar char="-"/>
            </a:pPr>
            <a:r>
              <a:rPr b="0" lang="en-GB" sz="1400"/>
              <a:t>No. of Stopwords</a:t>
            </a:r>
            <a:endParaRPr b="0" sz="1400"/>
          </a:p>
          <a:p>
            <a:pPr indent="0" lvl="0" marL="457200" rtl="0" algn="l">
              <a:spcBef>
                <a:spcPts val="0"/>
              </a:spcBef>
              <a:spcAft>
                <a:spcPts val="0"/>
              </a:spcAft>
              <a:buNone/>
            </a:pPr>
            <a:r>
              <a:t/>
            </a:r>
            <a:endParaRPr b="0" sz="1400"/>
          </a:p>
          <a:p>
            <a:pPr indent="-317500" lvl="0" marL="457200" rtl="0" algn="l">
              <a:spcBef>
                <a:spcPts val="0"/>
              </a:spcBef>
              <a:spcAft>
                <a:spcPts val="0"/>
              </a:spcAft>
              <a:buSzPts val="1400"/>
              <a:buChar char="-"/>
            </a:pPr>
            <a:r>
              <a:rPr b="0" lang="en-GB" sz="1400"/>
              <a:t>No. of Punctuation</a:t>
            </a:r>
            <a:endParaRPr b="0"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FE2F3"/>
        </a:solidFill>
      </p:bgPr>
    </p:bg>
    <p:spTree>
      <p:nvGrpSpPr>
        <p:cNvPr id="633" name="Shape 633"/>
        <p:cNvGrpSpPr/>
        <p:nvPr/>
      </p:nvGrpSpPr>
      <p:grpSpPr>
        <a:xfrm>
          <a:off x="0" y="0"/>
          <a:ext cx="0" cy="0"/>
          <a:chOff x="0" y="0"/>
          <a:chExt cx="0" cy="0"/>
        </a:xfrm>
      </p:grpSpPr>
      <p:sp>
        <p:nvSpPr>
          <p:cNvPr id="634" name="Google Shape;634;p40"/>
          <p:cNvSpPr txBox="1"/>
          <p:nvPr>
            <p:ph type="title"/>
          </p:nvPr>
        </p:nvSpPr>
        <p:spPr>
          <a:xfrm>
            <a:off x="666875" y="4450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35" name="Google Shape;635;p40"/>
          <p:cNvSpPr txBox="1"/>
          <p:nvPr>
            <p:ph idx="12" type="sldNum"/>
          </p:nvPr>
        </p:nvSpPr>
        <p:spPr>
          <a:xfrm>
            <a:off x="84440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36" name="Google Shape;636;p40"/>
          <p:cNvPicPr preferRelativeResize="0"/>
          <p:nvPr/>
        </p:nvPicPr>
        <p:blipFill>
          <a:blip r:embed="rId3">
            <a:alphaModFix/>
          </a:blip>
          <a:stretch>
            <a:fillRect/>
          </a:stretch>
        </p:blipFill>
        <p:spPr>
          <a:xfrm>
            <a:off x="6245875" y="1017775"/>
            <a:ext cx="2566325" cy="2064525"/>
          </a:xfrm>
          <a:prstGeom prst="rect">
            <a:avLst/>
          </a:prstGeom>
          <a:noFill/>
          <a:ln>
            <a:noFill/>
          </a:ln>
        </p:spPr>
      </p:pic>
      <p:pic>
        <p:nvPicPr>
          <p:cNvPr id="637" name="Google Shape;637;p40"/>
          <p:cNvPicPr preferRelativeResize="0"/>
          <p:nvPr/>
        </p:nvPicPr>
        <p:blipFill>
          <a:blip r:embed="rId4">
            <a:alphaModFix/>
          </a:blip>
          <a:stretch>
            <a:fillRect/>
          </a:stretch>
        </p:blipFill>
        <p:spPr>
          <a:xfrm>
            <a:off x="3313075" y="1017775"/>
            <a:ext cx="2593301" cy="3507525"/>
          </a:xfrm>
          <a:prstGeom prst="rect">
            <a:avLst/>
          </a:prstGeom>
          <a:noFill/>
          <a:ln>
            <a:noFill/>
          </a:ln>
        </p:spPr>
      </p:pic>
      <p:pic>
        <p:nvPicPr>
          <p:cNvPr id="638" name="Google Shape;638;p40"/>
          <p:cNvPicPr preferRelativeResize="0"/>
          <p:nvPr/>
        </p:nvPicPr>
        <p:blipFill>
          <a:blip r:embed="rId5">
            <a:alphaModFix/>
          </a:blip>
          <a:stretch>
            <a:fillRect/>
          </a:stretch>
        </p:blipFill>
        <p:spPr>
          <a:xfrm>
            <a:off x="202350" y="1017775"/>
            <a:ext cx="2771224" cy="3507525"/>
          </a:xfrm>
          <a:prstGeom prst="rect">
            <a:avLst/>
          </a:prstGeom>
          <a:noFill/>
          <a:ln>
            <a:noFill/>
          </a:ln>
        </p:spPr>
      </p:pic>
      <p:sp>
        <p:nvSpPr>
          <p:cNvPr id="639" name="Google Shape;639;p40"/>
          <p:cNvSpPr/>
          <p:nvPr/>
        </p:nvSpPr>
        <p:spPr>
          <a:xfrm>
            <a:off x="1204550" y="1519200"/>
            <a:ext cx="1714500" cy="30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1308650" y="3082300"/>
            <a:ext cx="17145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4242625" y="1271100"/>
            <a:ext cx="17145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4242625" y="2958950"/>
            <a:ext cx="1714500" cy="30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7226175" y="1271100"/>
            <a:ext cx="1714500" cy="30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47" name="Shape 647"/>
        <p:cNvGrpSpPr/>
        <p:nvPr/>
      </p:nvGrpSpPr>
      <p:grpSpPr>
        <a:xfrm>
          <a:off x="0" y="0"/>
          <a:ext cx="0" cy="0"/>
          <a:chOff x="0" y="0"/>
          <a:chExt cx="0" cy="0"/>
        </a:xfrm>
      </p:grpSpPr>
      <p:sp>
        <p:nvSpPr>
          <p:cNvPr id="648" name="Google Shape;648;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49" name="Google Shape;64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0" name="Google Shape;650;p41"/>
          <p:cNvPicPr preferRelativeResize="0"/>
          <p:nvPr/>
        </p:nvPicPr>
        <p:blipFill>
          <a:blip r:embed="rId3">
            <a:alphaModFix/>
          </a:blip>
          <a:stretch>
            <a:fillRect/>
          </a:stretch>
        </p:blipFill>
        <p:spPr>
          <a:xfrm>
            <a:off x="4614000" y="1243175"/>
            <a:ext cx="4399828" cy="2828076"/>
          </a:xfrm>
          <a:prstGeom prst="rect">
            <a:avLst/>
          </a:prstGeom>
          <a:noFill/>
          <a:ln>
            <a:noFill/>
          </a:ln>
        </p:spPr>
      </p:pic>
      <p:pic>
        <p:nvPicPr>
          <p:cNvPr id="651" name="Google Shape;651;p41"/>
          <p:cNvPicPr preferRelativeResize="0"/>
          <p:nvPr/>
        </p:nvPicPr>
        <p:blipFill>
          <a:blip r:embed="rId4">
            <a:alphaModFix/>
          </a:blip>
          <a:stretch>
            <a:fillRect/>
          </a:stretch>
        </p:blipFill>
        <p:spPr>
          <a:xfrm>
            <a:off x="126636" y="1243175"/>
            <a:ext cx="4445375" cy="2828074"/>
          </a:xfrm>
          <a:prstGeom prst="rect">
            <a:avLst/>
          </a:prstGeom>
          <a:noFill/>
          <a:ln>
            <a:noFill/>
          </a:ln>
        </p:spPr>
      </p:pic>
      <p:pic>
        <p:nvPicPr>
          <p:cNvPr id="652" name="Google Shape;652;p41"/>
          <p:cNvPicPr preferRelativeResize="0"/>
          <p:nvPr/>
        </p:nvPicPr>
        <p:blipFill>
          <a:blip r:embed="rId5">
            <a:alphaModFix/>
          </a:blip>
          <a:stretch>
            <a:fillRect/>
          </a:stretch>
        </p:blipFill>
        <p:spPr>
          <a:xfrm>
            <a:off x="720000" y="3606475"/>
            <a:ext cx="3502775" cy="2415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56" name="Shape 656"/>
        <p:cNvGrpSpPr/>
        <p:nvPr/>
      </p:nvGrpSpPr>
      <p:grpSpPr>
        <a:xfrm>
          <a:off x="0" y="0"/>
          <a:ext cx="0" cy="0"/>
          <a:chOff x="0" y="0"/>
          <a:chExt cx="0" cy="0"/>
        </a:xfrm>
      </p:grpSpPr>
      <p:sp>
        <p:nvSpPr>
          <p:cNvPr id="657" name="Google Shape;657;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58" name="Google Shape;65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9" name="Google Shape;659;p42"/>
          <p:cNvPicPr preferRelativeResize="0"/>
          <p:nvPr/>
        </p:nvPicPr>
        <p:blipFill>
          <a:blip r:embed="rId3">
            <a:alphaModFix/>
          </a:blip>
          <a:stretch>
            <a:fillRect/>
          </a:stretch>
        </p:blipFill>
        <p:spPr>
          <a:xfrm>
            <a:off x="4512850" y="1125763"/>
            <a:ext cx="4482297" cy="2891980"/>
          </a:xfrm>
          <a:prstGeom prst="rect">
            <a:avLst/>
          </a:prstGeom>
          <a:noFill/>
          <a:ln>
            <a:noFill/>
          </a:ln>
        </p:spPr>
      </p:pic>
      <p:pic>
        <p:nvPicPr>
          <p:cNvPr id="660" name="Google Shape;660;p42"/>
          <p:cNvPicPr preferRelativeResize="0"/>
          <p:nvPr/>
        </p:nvPicPr>
        <p:blipFill>
          <a:blip r:embed="rId4">
            <a:alphaModFix/>
          </a:blip>
          <a:stretch>
            <a:fillRect/>
          </a:stretch>
        </p:blipFill>
        <p:spPr>
          <a:xfrm>
            <a:off x="120800" y="1157088"/>
            <a:ext cx="4302698" cy="282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64" name="Shape 664"/>
        <p:cNvGrpSpPr/>
        <p:nvPr/>
      </p:nvGrpSpPr>
      <p:grpSpPr>
        <a:xfrm>
          <a:off x="0" y="0"/>
          <a:ext cx="0" cy="0"/>
          <a:chOff x="0" y="0"/>
          <a:chExt cx="0" cy="0"/>
        </a:xfrm>
      </p:grpSpPr>
      <p:sp>
        <p:nvSpPr>
          <p:cNvPr id="665" name="Google Shape;665;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66" name="Google Shape;66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67" name="Google Shape;667;p43"/>
          <p:cNvPicPr preferRelativeResize="0"/>
          <p:nvPr/>
        </p:nvPicPr>
        <p:blipFill>
          <a:blip r:embed="rId3">
            <a:alphaModFix/>
          </a:blip>
          <a:stretch>
            <a:fillRect/>
          </a:stretch>
        </p:blipFill>
        <p:spPr>
          <a:xfrm>
            <a:off x="1815747" y="1201975"/>
            <a:ext cx="5207773" cy="3388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71" name="Shape 671"/>
        <p:cNvGrpSpPr/>
        <p:nvPr/>
      </p:nvGrpSpPr>
      <p:grpSpPr>
        <a:xfrm>
          <a:off x="0" y="0"/>
          <a:ext cx="0" cy="0"/>
          <a:chOff x="0" y="0"/>
          <a:chExt cx="0" cy="0"/>
        </a:xfrm>
      </p:grpSpPr>
      <p:sp>
        <p:nvSpPr>
          <p:cNvPr id="672" name="Google Shape;672;p44"/>
          <p:cNvSpPr txBox="1"/>
          <p:nvPr>
            <p:ph type="title"/>
          </p:nvPr>
        </p:nvSpPr>
        <p:spPr>
          <a:xfrm>
            <a:off x="666875" y="4450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73" name="Google Shape;673;p44"/>
          <p:cNvSpPr txBox="1"/>
          <p:nvPr>
            <p:ph idx="12" type="sldNum"/>
          </p:nvPr>
        </p:nvSpPr>
        <p:spPr>
          <a:xfrm>
            <a:off x="84440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74" name="Google Shape;674;p44"/>
          <p:cNvPicPr preferRelativeResize="0"/>
          <p:nvPr/>
        </p:nvPicPr>
        <p:blipFill rotWithShape="1">
          <a:blip r:embed="rId3">
            <a:alphaModFix/>
          </a:blip>
          <a:srcRect b="0" l="0" r="5571" t="0"/>
          <a:stretch/>
        </p:blipFill>
        <p:spPr>
          <a:xfrm>
            <a:off x="3011225" y="1459650"/>
            <a:ext cx="5482776" cy="1342825"/>
          </a:xfrm>
          <a:prstGeom prst="rect">
            <a:avLst/>
          </a:prstGeom>
          <a:noFill/>
          <a:ln>
            <a:noFill/>
          </a:ln>
        </p:spPr>
      </p:pic>
      <p:pic>
        <p:nvPicPr>
          <p:cNvPr id="675" name="Google Shape;675;p44"/>
          <p:cNvPicPr preferRelativeResize="0"/>
          <p:nvPr/>
        </p:nvPicPr>
        <p:blipFill>
          <a:blip r:embed="rId4">
            <a:alphaModFix/>
          </a:blip>
          <a:stretch>
            <a:fillRect/>
          </a:stretch>
        </p:blipFill>
        <p:spPr>
          <a:xfrm>
            <a:off x="100475" y="2005075"/>
            <a:ext cx="2910749" cy="2910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79" name="Shape 679"/>
        <p:cNvGrpSpPr/>
        <p:nvPr/>
      </p:nvGrpSpPr>
      <p:grpSpPr>
        <a:xfrm>
          <a:off x="0" y="0"/>
          <a:ext cx="0" cy="0"/>
          <a:chOff x="0" y="0"/>
          <a:chExt cx="0" cy="0"/>
        </a:xfrm>
      </p:grpSpPr>
      <p:sp>
        <p:nvSpPr>
          <p:cNvPr id="680" name="Google Shape;680;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81" name="Google Shape;68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82" name="Google Shape;682;p45"/>
          <p:cNvPicPr preferRelativeResize="0"/>
          <p:nvPr/>
        </p:nvPicPr>
        <p:blipFill>
          <a:blip r:embed="rId3">
            <a:alphaModFix/>
          </a:blip>
          <a:stretch>
            <a:fillRect/>
          </a:stretch>
        </p:blipFill>
        <p:spPr>
          <a:xfrm>
            <a:off x="135450" y="1318500"/>
            <a:ext cx="4370673" cy="3075350"/>
          </a:xfrm>
          <a:prstGeom prst="rect">
            <a:avLst/>
          </a:prstGeom>
          <a:noFill/>
          <a:ln>
            <a:noFill/>
          </a:ln>
        </p:spPr>
      </p:pic>
      <p:pic>
        <p:nvPicPr>
          <p:cNvPr id="683" name="Google Shape;683;p45"/>
          <p:cNvPicPr preferRelativeResize="0"/>
          <p:nvPr/>
        </p:nvPicPr>
        <p:blipFill>
          <a:blip r:embed="rId4">
            <a:alphaModFix/>
          </a:blip>
          <a:stretch>
            <a:fillRect/>
          </a:stretch>
        </p:blipFill>
        <p:spPr>
          <a:xfrm>
            <a:off x="4631325" y="1318500"/>
            <a:ext cx="4220700" cy="3075350"/>
          </a:xfrm>
          <a:prstGeom prst="rect">
            <a:avLst/>
          </a:prstGeom>
          <a:noFill/>
          <a:ln>
            <a:noFill/>
          </a:ln>
        </p:spPr>
      </p:pic>
      <p:sp>
        <p:nvSpPr>
          <p:cNvPr id="684" name="Google Shape;684;p45"/>
          <p:cNvSpPr txBox="1"/>
          <p:nvPr/>
        </p:nvSpPr>
        <p:spPr>
          <a:xfrm>
            <a:off x="255650" y="918300"/>
            <a:ext cx="25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Didact Gothic"/>
                <a:ea typeface="Didact Gothic"/>
                <a:cs typeface="Didact Gothic"/>
                <a:sym typeface="Didact Gothic"/>
              </a:rPr>
              <a:t>Word Cloud before clean up</a:t>
            </a:r>
            <a:endParaRPr>
              <a:latin typeface="Didact Gothic"/>
              <a:ea typeface="Didact Gothic"/>
              <a:cs typeface="Didact Gothic"/>
              <a:sym typeface="Didact Gothic"/>
            </a:endParaRPr>
          </a:p>
        </p:txBody>
      </p:sp>
      <p:sp>
        <p:nvSpPr>
          <p:cNvPr id="685" name="Google Shape;685;p45"/>
          <p:cNvSpPr txBox="1"/>
          <p:nvPr/>
        </p:nvSpPr>
        <p:spPr>
          <a:xfrm>
            <a:off x="5096450" y="918300"/>
            <a:ext cx="25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Didact Gothic"/>
                <a:ea typeface="Didact Gothic"/>
                <a:cs typeface="Didact Gothic"/>
                <a:sym typeface="Didact Gothic"/>
              </a:rPr>
              <a:t>Word Cloud after clean up</a:t>
            </a:r>
            <a:endParaRPr>
              <a:latin typeface="Didact Gothic"/>
              <a:ea typeface="Didact Gothic"/>
              <a:cs typeface="Didact Gothic"/>
              <a:sym typeface="Didact Gothic"/>
            </a:endParaRPr>
          </a:p>
        </p:txBody>
      </p:sp>
      <p:pic>
        <p:nvPicPr>
          <p:cNvPr id="686" name="Google Shape;686;p45"/>
          <p:cNvPicPr preferRelativeResize="0"/>
          <p:nvPr/>
        </p:nvPicPr>
        <p:blipFill>
          <a:blip r:embed="rId5">
            <a:alphaModFix/>
          </a:blip>
          <a:stretch>
            <a:fillRect/>
          </a:stretch>
        </p:blipFill>
        <p:spPr>
          <a:xfrm>
            <a:off x="4443401" y="4033760"/>
            <a:ext cx="983099" cy="1109690"/>
          </a:xfrm>
          <a:prstGeom prst="rect">
            <a:avLst/>
          </a:prstGeom>
          <a:noFill/>
          <a:ln>
            <a:noFill/>
          </a:ln>
        </p:spPr>
      </p:pic>
      <p:pic>
        <p:nvPicPr>
          <p:cNvPr id="687" name="Google Shape;687;p45"/>
          <p:cNvPicPr preferRelativeResize="0"/>
          <p:nvPr/>
        </p:nvPicPr>
        <p:blipFill>
          <a:blip r:embed="rId6">
            <a:alphaModFix/>
          </a:blip>
          <a:stretch>
            <a:fillRect/>
          </a:stretch>
        </p:blipFill>
        <p:spPr>
          <a:xfrm>
            <a:off x="3234725" y="4145066"/>
            <a:ext cx="1208675" cy="998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91" name="Shape 691"/>
        <p:cNvGrpSpPr/>
        <p:nvPr/>
      </p:nvGrpSpPr>
      <p:grpSpPr>
        <a:xfrm>
          <a:off x="0" y="0"/>
          <a:ext cx="0" cy="0"/>
          <a:chOff x="0" y="0"/>
          <a:chExt cx="0" cy="0"/>
        </a:xfrm>
      </p:grpSpPr>
      <p:sp>
        <p:nvSpPr>
          <p:cNvPr id="692" name="Google Shape;692;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693" name="Google Shape;69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94" name="Google Shape;694;p46"/>
          <p:cNvPicPr preferRelativeResize="0"/>
          <p:nvPr/>
        </p:nvPicPr>
        <p:blipFill rotWithShape="1">
          <a:blip r:embed="rId3">
            <a:alphaModFix/>
          </a:blip>
          <a:srcRect b="16093" l="0" r="41954" t="0"/>
          <a:stretch/>
        </p:blipFill>
        <p:spPr>
          <a:xfrm>
            <a:off x="310825" y="1202900"/>
            <a:ext cx="4153899" cy="2737701"/>
          </a:xfrm>
          <a:prstGeom prst="rect">
            <a:avLst/>
          </a:prstGeom>
          <a:noFill/>
          <a:ln>
            <a:noFill/>
          </a:ln>
        </p:spPr>
      </p:pic>
      <p:pic>
        <p:nvPicPr>
          <p:cNvPr id="695" name="Google Shape;695;p46"/>
          <p:cNvPicPr preferRelativeResize="0"/>
          <p:nvPr/>
        </p:nvPicPr>
        <p:blipFill>
          <a:blip r:embed="rId4">
            <a:alphaModFix/>
          </a:blip>
          <a:stretch>
            <a:fillRect/>
          </a:stretch>
        </p:blipFill>
        <p:spPr>
          <a:xfrm>
            <a:off x="4680575" y="1202900"/>
            <a:ext cx="3999375" cy="2824700"/>
          </a:xfrm>
          <a:prstGeom prst="rect">
            <a:avLst/>
          </a:prstGeom>
          <a:noFill/>
          <a:ln>
            <a:noFill/>
          </a:ln>
        </p:spPr>
      </p:pic>
      <p:pic>
        <p:nvPicPr>
          <p:cNvPr id="696" name="Google Shape;696;p46"/>
          <p:cNvPicPr preferRelativeResize="0"/>
          <p:nvPr/>
        </p:nvPicPr>
        <p:blipFill>
          <a:blip r:embed="rId5">
            <a:alphaModFix/>
          </a:blip>
          <a:stretch>
            <a:fillRect/>
          </a:stretch>
        </p:blipFill>
        <p:spPr>
          <a:xfrm>
            <a:off x="1905812" y="4027600"/>
            <a:ext cx="963927" cy="963927"/>
          </a:xfrm>
          <a:prstGeom prst="rect">
            <a:avLst/>
          </a:prstGeom>
          <a:noFill/>
          <a:ln>
            <a:noFill/>
          </a:ln>
        </p:spPr>
      </p:pic>
      <p:pic>
        <p:nvPicPr>
          <p:cNvPr id="697" name="Google Shape;697;p46"/>
          <p:cNvPicPr preferRelativeResize="0"/>
          <p:nvPr/>
        </p:nvPicPr>
        <p:blipFill>
          <a:blip r:embed="rId6">
            <a:alphaModFix/>
          </a:blip>
          <a:stretch>
            <a:fillRect/>
          </a:stretch>
        </p:blipFill>
        <p:spPr>
          <a:xfrm>
            <a:off x="6153550" y="3850600"/>
            <a:ext cx="1292900" cy="129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FE2F3"/>
        </a:solidFill>
      </p:bgPr>
    </p:bg>
    <p:spTree>
      <p:nvGrpSpPr>
        <p:cNvPr id="701" name="Shape 701"/>
        <p:cNvGrpSpPr/>
        <p:nvPr/>
      </p:nvGrpSpPr>
      <p:grpSpPr>
        <a:xfrm>
          <a:off x="0" y="0"/>
          <a:ext cx="0" cy="0"/>
          <a:chOff x="0" y="0"/>
          <a:chExt cx="0" cy="0"/>
        </a:xfrm>
      </p:grpSpPr>
      <p:sp>
        <p:nvSpPr>
          <p:cNvPr id="702" name="Google Shape;702;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703" name="Google Shape;70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04" name="Google Shape;704;p47"/>
          <p:cNvPicPr preferRelativeResize="0"/>
          <p:nvPr/>
        </p:nvPicPr>
        <p:blipFill rotWithShape="1">
          <a:blip r:embed="rId3">
            <a:alphaModFix/>
          </a:blip>
          <a:srcRect b="22118" l="0" r="0" t="0"/>
          <a:stretch/>
        </p:blipFill>
        <p:spPr>
          <a:xfrm>
            <a:off x="501325" y="1179575"/>
            <a:ext cx="8141352" cy="2784350"/>
          </a:xfrm>
          <a:prstGeom prst="rect">
            <a:avLst/>
          </a:prstGeom>
          <a:noFill/>
          <a:ln>
            <a:noFill/>
          </a:ln>
        </p:spPr>
      </p:pic>
      <p:pic>
        <p:nvPicPr>
          <p:cNvPr id="705" name="Google Shape;705;p47"/>
          <p:cNvPicPr preferRelativeResize="0"/>
          <p:nvPr/>
        </p:nvPicPr>
        <p:blipFill>
          <a:blip r:embed="rId4">
            <a:alphaModFix/>
          </a:blip>
          <a:stretch>
            <a:fillRect/>
          </a:stretch>
        </p:blipFill>
        <p:spPr>
          <a:xfrm>
            <a:off x="6508225" y="317300"/>
            <a:ext cx="1915774" cy="191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09" name="Shape 709"/>
        <p:cNvGrpSpPr/>
        <p:nvPr/>
      </p:nvGrpSpPr>
      <p:grpSpPr>
        <a:xfrm>
          <a:off x="0" y="0"/>
          <a:ext cx="0" cy="0"/>
          <a:chOff x="0" y="0"/>
          <a:chExt cx="0" cy="0"/>
        </a:xfrm>
      </p:grpSpPr>
      <p:sp>
        <p:nvSpPr>
          <p:cNvPr id="710" name="Google Shape;710;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EDA</a:t>
            </a:r>
            <a:endParaRPr/>
          </a:p>
        </p:txBody>
      </p:sp>
      <p:sp>
        <p:nvSpPr>
          <p:cNvPr id="711" name="Google Shape;71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12" name="Google Shape;712;p48"/>
          <p:cNvPicPr preferRelativeResize="0"/>
          <p:nvPr/>
        </p:nvPicPr>
        <p:blipFill rotWithShape="1">
          <a:blip r:embed="rId3">
            <a:alphaModFix/>
          </a:blip>
          <a:srcRect b="30695" l="0" r="0" t="0"/>
          <a:stretch/>
        </p:blipFill>
        <p:spPr>
          <a:xfrm>
            <a:off x="720000" y="1017725"/>
            <a:ext cx="7775627" cy="3182000"/>
          </a:xfrm>
          <a:prstGeom prst="rect">
            <a:avLst/>
          </a:prstGeom>
          <a:noFill/>
          <a:ln>
            <a:noFill/>
          </a:ln>
        </p:spPr>
      </p:pic>
      <p:pic>
        <p:nvPicPr>
          <p:cNvPr id="713" name="Google Shape;713;p48"/>
          <p:cNvPicPr preferRelativeResize="0"/>
          <p:nvPr/>
        </p:nvPicPr>
        <p:blipFill>
          <a:blip r:embed="rId4">
            <a:alphaModFix/>
          </a:blip>
          <a:stretch>
            <a:fillRect/>
          </a:stretch>
        </p:blipFill>
        <p:spPr>
          <a:xfrm>
            <a:off x="6291250" y="445025"/>
            <a:ext cx="2472374" cy="173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45" name="Shape 545"/>
        <p:cNvGrpSpPr/>
        <p:nvPr/>
      </p:nvGrpSpPr>
      <p:grpSpPr>
        <a:xfrm>
          <a:off x="0" y="0"/>
          <a:ext cx="0" cy="0"/>
          <a:chOff x="0" y="0"/>
          <a:chExt cx="0" cy="0"/>
        </a:xfrm>
      </p:grpSpPr>
      <p:sp>
        <p:nvSpPr>
          <p:cNvPr id="546" name="Google Shape;546;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547" name="Google Shape;547;p31"/>
          <p:cNvSpPr txBox="1"/>
          <p:nvPr>
            <p:ph idx="1" type="body"/>
          </p:nvPr>
        </p:nvSpPr>
        <p:spPr>
          <a:xfrm>
            <a:off x="311700" y="1207400"/>
            <a:ext cx="8520600" cy="306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150">
                <a:solidFill>
                  <a:schemeClr val="dk1"/>
                </a:solidFill>
              </a:rPr>
              <a:t>We want to help you identify:</a:t>
            </a:r>
            <a:endParaRPr sz="2150">
              <a:solidFill>
                <a:schemeClr val="dk1"/>
              </a:solidFill>
            </a:endParaRPr>
          </a:p>
          <a:p>
            <a:pPr indent="-365125" lvl="0" marL="457200" rtl="0" algn="l">
              <a:spcBef>
                <a:spcPts val="1600"/>
              </a:spcBef>
              <a:spcAft>
                <a:spcPts val="0"/>
              </a:spcAft>
              <a:buClr>
                <a:schemeClr val="dk1"/>
              </a:buClr>
              <a:buSzPts val="2150"/>
              <a:buAutoNum type="arabicParenR"/>
            </a:pPr>
            <a:r>
              <a:rPr lang="en-GB" sz="2150">
                <a:solidFill>
                  <a:schemeClr val="dk1"/>
                </a:solidFill>
              </a:rPr>
              <a:t>Topics of interests and needs of these new dog and cat owners</a:t>
            </a:r>
            <a:endParaRPr sz="2150">
              <a:solidFill>
                <a:schemeClr val="dk1"/>
              </a:solidFill>
            </a:endParaRPr>
          </a:p>
          <a:p>
            <a:pPr indent="0" lvl="0" marL="457200" rtl="0" algn="l">
              <a:spcBef>
                <a:spcPts val="0"/>
              </a:spcBef>
              <a:spcAft>
                <a:spcPts val="0"/>
              </a:spcAft>
              <a:buNone/>
            </a:pPr>
            <a:r>
              <a:t/>
            </a:r>
            <a:endParaRPr sz="2150">
              <a:solidFill>
                <a:schemeClr val="dk1"/>
              </a:solidFill>
            </a:endParaRPr>
          </a:p>
          <a:p>
            <a:pPr indent="-365125" lvl="0" marL="457200" rtl="0" algn="l">
              <a:spcBef>
                <a:spcPts val="0"/>
              </a:spcBef>
              <a:spcAft>
                <a:spcPts val="0"/>
              </a:spcAft>
              <a:buClr>
                <a:schemeClr val="dk1"/>
              </a:buClr>
              <a:buSzPts val="2150"/>
              <a:buAutoNum type="arabicParenR"/>
            </a:pPr>
            <a:r>
              <a:rPr lang="en-GB" sz="2150">
                <a:solidFill>
                  <a:schemeClr val="dk1"/>
                </a:solidFill>
              </a:rPr>
              <a:t>Suggest a viable business model for pet lovers</a:t>
            </a:r>
            <a:endParaRPr sz="2150">
              <a:solidFill>
                <a:schemeClr val="dk1"/>
              </a:solidFill>
            </a:endParaRPr>
          </a:p>
          <a:p>
            <a:pPr indent="0" lvl="0" marL="457200" rtl="0" algn="l">
              <a:spcBef>
                <a:spcPts val="0"/>
              </a:spcBef>
              <a:spcAft>
                <a:spcPts val="0"/>
              </a:spcAft>
              <a:buNone/>
            </a:pPr>
            <a:r>
              <a:rPr lang="en-GB" sz="2150">
                <a:solidFill>
                  <a:schemeClr val="dk1"/>
                </a:solidFill>
              </a:rPr>
              <a:t>to venture into the pet industry</a:t>
            </a:r>
            <a:endParaRPr sz="2150">
              <a:solidFill>
                <a:schemeClr val="dk1"/>
              </a:solidFill>
            </a:endParaRPr>
          </a:p>
          <a:p>
            <a:pPr indent="-365125" lvl="0" marL="457200" rtl="0" algn="l">
              <a:spcBef>
                <a:spcPts val="1600"/>
              </a:spcBef>
              <a:spcAft>
                <a:spcPts val="0"/>
              </a:spcAft>
              <a:buClr>
                <a:schemeClr val="dk1"/>
              </a:buClr>
              <a:buSzPts val="2150"/>
              <a:buAutoNum type="arabicParenR"/>
            </a:pPr>
            <a:r>
              <a:rPr lang="en-GB" sz="2150">
                <a:solidFill>
                  <a:schemeClr val="dk1"/>
                </a:solidFill>
              </a:rPr>
              <a:t>Provide relevant suggestions on creating</a:t>
            </a:r>
            <a:endParaRPr sz="2150">
              <a:solidFill>
                <a:schemeClr val="dk1"/>
              </a:solidFill>
            </a:endParaRPr>
          </a:p>
          <a:p>
            <a:pPr indent="0" lvl="0" marL="457200" rtl="0" algn="l">
              <a:spcBef>
                <a:spcPts val="0"/>
              </a:spcBef>
              <a:spcAft>
                <a:spcPts val="1600"/>
              </a:spcAft>
              <a:buNone/>
            </a:pPr>
            <a:r>
              <a:rPr lang="en-GB" sz="2150">
                <a:solidFill>
                  <a:schemeClr val="dk1"/>
                </a:solidFill>
              </a:rPr>
              <a:t>new services for dog and cat owners</a:t>
            </a:r>
            <a:endParaRPr sz="2150">
              <a:solidFill>
                <a:schemeClr val="dk1"/>
              </a:solidFill>
            </a:endParaRPr>
          </a:p>
        </p:txBody>
      </p:sp>
      <p:sp>
        <p:nvSpPr>
          <p:cNvPr id="548" name="Google Shape;54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49" name="Google Shape;549;p31"/>
          <p:cNvPicPr preferRelativeResize="0"/>
          <p:nvPr/>
        </p:nvPicPr>
        <p:blipFill rotWithShape="1">
          <a:blip r:embed="rId3">
            <a:alphaModFix/>
          </a:blip>
          <a:srcRect b="15074" l="0" r="0" t="0"/>
          <a:stretch/>
        </p:blipFill>
        <p:spPr>
          <a:xfrm flipH="1">
            <a:off x="5700800" y="2059000"/>
            <a:ext cx="3631900" cy="3084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17" name="Shape 717"/>
        <p:cNvGrpSpPr/>
        <p:nvPr/>
      </p:nvGrpSpPr>
      <p:grpSpPr>
        <a:xfrm>
          <a:off x="0" y="0"/>
          <a:ext cx="0" cy="0"/>
          <a:chOff x="0" y="0"/>
          <a:chExt cx="0" cy="0"/>
        </a:xfrm>
      </p:grpSpPr>
      <p:sp>
        <p:nvSpPr>
          <p:cNvPr id="718" name="Google Shape;718;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Pre-processing</a:t>
            </a:r>
            <a:endParaRPr/>
          </a:p>
        </p:txBody>
      </p:sp>
      <p:sp>
        <p:nvSpPr>
          <p:cNvPr id="719" name="Google Shape;719;p49"/>
          <p:cNvSpPr txBox="1"/>
          <p:nvPr>
            <p:ph idx="1" type="body"/>
          </p:nvPr>
        </p:nvSpPr>
        <p:spPr>
          <a:xfrm>
            <a:off x="720000" y="1017727"/>
            <a:ext cx="7704000" cy="34164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Font typeface="Spartan"/>
              <a:buChar char="●"/>
            </a:pPr>
            <a:r>
              <a:rPr lang="en-GB" sz="2200">
                <a:solidFill>
                  <a:schemeClr val="dk1"/>
                </a:solidFill>
                <a:latin typeface="Spartan"/>
                <a:ea typeface="Spartan"/>
                <a:cs typeface="Spartan"/>
                <a:sym typeface="Spartan"/>
              </a:rPr>
              <a:t>CountVectorizer ( stop_words = ‘english’)</a:t>
            </a:r>
            <a:endParaRPr sz="2200">
              <a:solidFill>
                <a:schemeClr val="dk1"/>
              </a:solidFill>
              <a:latin typeface="Spartan"/>
              <a:ea typeface="Spartan"/>
              <a:cs typeface="Spartan"/>
              <a:sym typeface="Spartan"/>
            </a:endParaRPr>
          </a:p>
          <a:p>
            <a:pPr indent="0" lvl="0" marL="0" rtl="0" algn="l">
              <a:spcBef>
                <a:spcPts val="0"/>
              </a:spcBef>
              <a:spcAft>
                <a:spcPts val="0"/>
              </a:spcAft>
              <a:buNone/>
            </a:pPr>
            <a:r>
              <a:t/>
            </a:r>
            <a:endParaRPr sz="2200">
              <a:solidFill>
                <a:schemeClr val="dk1"/>
              </a:solidFill>
              <a:latin typeface="Spartan"/>
              <a:ea typeface="Spartan"/>
              <a:cs typeface="Spartan"/>
              <a:sym typeface="Spartan"/>
            </a:endParaRPr>
          </a:p>
          <a:p>
            <a:pPr indent="-368300" lvl="0" marL="457200" rtl="0" algn="l">
              <a:spcBef>
                <a:spcPts val="0"/>
              </a:spcBef>
              <a:spcAft>
                <a:spcPts val="0"/>
              </a:spcAft>
              <a:buClr>
                <a:schemeClr val="dk1"/>
              </a:buClr>
              <a:buSzPts val="2200"/>
              <a:buFont typeface="Spartan"/>
              <a:buChar char="●"/>
            </a:pPr>
            <a:r>
              <a:rPr lang="en-GB" sz="2200">
                <a:solidFill>
                  <a:schemeClr val="dk1"/>
                </a:solidFill>
                <a:latin typeface="Spartan"/>
                <a:ea typeface="Spartan"/>
                <a:cs typeface="Spartan"/>
                <a:sym typeface="Spartan"/>
              </a:rPr>
              <a:t>Total columns = </a:t>
            </a:r>
            <a:r>
              <a:rPr b="1" lang="en-GB" sz="2200">
                <a:solidFill>
                  <a:schemeClr val="dk1"/>
                </a:solidFill>
                <a:latin typeface="Spartan"/>
                <a:ea typeface="Spartan"/>
                <a:cs typeface="Spartan"/>
                <a:sym typeface="Spartan"/>
              </a:rPr>
              <a:t>13,472</a:t>
            </a:r>
            <a:endParaRPr sz="2200">
              <a:solidFill>
                <a:schemeClr val="dk1"/>
              </a:solidFill>
              <a:latin typeface="Spartan"/>
              <a:ea typeface="Spartan"/>
              <a:cs typeface="Spartan"/>
              <a:sym typeface="Spartan"/>
            </a:endParaRPr>
          </a:p>
          <a:p>
            <a:pPr indent="0" lvl="0" marL="0" rtl="0" algn="l">
              <a:spcBef>
                <a:spcPts val="0"/>
              </a:spcBef>
              <a:spcAft>
                <a:spcPts val="0"/>
              </a:spcAft>
              <a:buNone/>
            </a:pPr>
            <a:r>
              <a:t/>
            </a:r>
            <a:endParaRPr sz="2200">
              <a:solidFill>
                <a:schemeClr val="dk1"/>
              </a:solidFill>
              <a:latin typeface="Spartan"/>
              <a:ea typeface="Spartan"/>
              <a:cs typeface="Spartan"/>
              <a:sym typeface="Spartan"/>
            </a:endParaRPr>
          </a:p>
          <a:p>
            <a:pPr indent="-368300" lvl="0" marL="457200" rtl="0" algn="l">
              <a:spcBef>
                <a:spcPts val="0"/>
              </a:spcBef>
              <a:spcAft>
                <a:spcPts val="0"/>
              </a:spcAft>
              <a:buClr>
                <a:schemeClr val="dk1"/>
              </a:buClr>
              <a:buSzPts val="2200"/>
              <a:buFont typeface="Spartan"/>
              <a:buChar char="●"/>
            </a:pPr>
            <a:r>
              <a:rPr lang="en-GB" sz="2200">
                <a:solidFill>
                  <a:schemeClr val="dk1"/>
                </a:solidFill>
                <a:latin typeface="Spartan"/>
                <a:ea typeface="Spartan"/>
                <a:cs typeface="Spartan"/>
                <a:sym typeface="Spartan"/>
              </a:rPr>
              <a:t>Increase stopwords</a:t>
            </a:r>
            <a:endParaRPr sz="2200">
              <a:solidFill>
                <a:schemeClr val="dk1"/>
              </a:solidFill>
              <a:latin typeface="Spartan"/>
              <a:ea typeface="Spartan"/>
              <a:cs typeface="Spartan"/>
              <a:sym typeface="Spartan"/>
            </a:endParaRPr>
          </a:p>
          <a:p>
            <a:pPr indent="0" lvl="0" marL="0" rtl="0" algn="l">
              <a:spcBef>
                <a:spcPts val="0"/>
              </a:spcBef>
              <a:spcAft>
                <a:spcPts val="0"/>
              </a:spcAft>
              <a:buNone/>
            </a:pPr>
            <a:r>
              <a:t/>
            </a:r>
            <a:endParaRPr sz="2200">
              <a:solidFill>
                <a:schemeClr val="dk1"/>
              </a:solidFill>
              <a:latin typeface="Spartan"/>
              <a:ea typeface="Spartan"/>
              <a:cs typeface="Spartan"/>
              <a:sym typeface="Spartan"/>
            </a:endParaRPr>
          </a:p>
          <a:p>
            <a:pPr indent="-368300" lvl="0" marL="457200" rtl="0" algn="l">
              <a:spcBef>
                <a:spcPts val="0"/>
              </a:spcBef>
              <a:spcAft>
                <a:spcPts val="0"/>
              </a:spcAft>
              <a:buClr>
                <a:schemeClr val="dk1"/>
              </a:buClr>
              <a:buSzPts val="2200"/>
              <a:buFont typeface="Spartan"/>
              <a:buChar char="●"/>
            </a:pPr>
            <a:r>
              <a:rPr lang="en-GB" sz="2200">
                <a:solidFill>
                  <a:schemeClr val="dk1"/>
                </a:solidFill>
                <a:latin typeface="Spartan"/>
                <a:ea typeface="Spartan"/>
                <a:cs typeface="Spartan"/>
                <a:sym typeface="Spartan"/>
              </a:rPr>
              <a:t>Stemming or Lemmatization</a:t>
            </a:r>
            <a:endParaRPr sz="2200">
              <a:solidFill>
                <a:schemeClr val="dk1"/>
              </a:solidFill>
              <a:latin typeface="Spartan"/>
              <a:ea typeface="Spartan"/>
              <a:cs typeface="Spartan"/>
              <a:sym typeface="Spartan"/>
            </a:endParaRPr>
          </a:p>
        </p:txBody>
      </p:sp>
      <p:sp>
        <p:nvSpPr>
          <p:cNvPr id="720" name="Google Shape;72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21" name="Google Shape;721;p49"/>
          <p:cNvPicPr preferRelativeResize="0"/>
          <p:nvPr/>
        </p:nvPicPr>
        <p:blipFill>
          <a:blip r:embed="rId3">
            <a:alphaModFix/>
          </a:blip>
          <a:stretch>
            <a:fillRect/>
          </a:stretch>
        </p:blipFill>
        <p:spPr>
          <a:xfrm>
            <a:off x="5721325" y="2482300"/>
            <a:ext cx="2784424" cy="2661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25" name="Shape 725"/>
        <p:cNvGrpSpPr/>
        <p:nvPr/>
      </p:nvGrpSpPr>
      <p:grpSpPr>
        <a:xfrm>
          <a:off x="0" y="0"/>
          <a:ext cx="0" cy="0"/>
          <a:chOff x="0" y="0"/>
          <a:chExt cx="0" cy="0"/>
        </a:xfrm>
      </p:grpSpPr>
      <p:sp>
        <p:nvSpPr>
          <p:cNvPr id="726" name="Google Shape;726;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Pre-processing</a:t>
            </a:r>
            <a:endParaRPr/>
          </a:p>
        </p:txBody>
      </p:sp>
      <p:sp>
        <p:nvSpPr>
          <p:cNvPr id="727" name="Google Shape;727;p50"/>
          <p:cNvSpPr txBox="1"/>
          <p:nvPr>
            <p:ph idx="1" type="body"/>
          </p:nvPr>
        </p:nvSpPr>
        <p:spPr>
          <a:xfrm>
            <a:off x="193900" y="717725"/>
            <a:ext cx="4827300" cy="350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Spartan"/>
              <a:ea typeface="Spartan"/>
              <a:cs typeface="Spartan"/>
              <a:sym typeface="Spartan"/>
            </a:endParaRPr>
          </a:p>
          <a:p>
            <a:pPr indent="0" lvl="0" marL="457200" rtl="0" algn="l">
              <a:spcBef>
                <a:spcPts val="0"/>
              </a:spcBef>
              <a:spcAft>
                <a:spcPts val="0"/>
              </a:spcAft>
              <a:buNone/>
            </a:pPr>
            <a:r>
              <a:t/>
            </a:r>
            <a:endParaRPr sz="2200">
              <a:solidFill>
                <a:schemeClr val="dk1"/>
              </a:solidFill>
              <a:latin typeface="Spartan"/>
              <a:ea typeface="Spartan"/>
              <a:cs typeface="Spartan"/>
              <a:sym typeface="Spartan"/>
            </a:endParaRPr>
          </a:p>
          <a:p>
            <a:pPr indent="-361950" lvl="0" marL="457200" rtl="0" algn="l">
              <a:spcBef>
                <a:spcPts val="0"/>
              </a:spcBef>
              <a:spcAft>
                <a:spcPts val="0"/>
              </a:spcAft>
              <a:buClr>
                <a:schemeClr val="dk1"/>
              </a:buClr>
              <a:buSzPts val="2100"/>
              <a:buFont typeface="Spartan"/>
              <a:buChar char="●"/>
            </a:pPr>
            <a:r>
              <a:rPr lang="en-GB" sz="2100">
                <a:solidFill>
                  <a:schemeClr val="dk1"/>
                </a:solidFill>
                <a:latin typeface="Spartan"/>
                <a:ea typeface="Spartan"/>
                <a:cs typeface="Spartan"/>
                <a:sym typeface="Spartan"/>
              </a:rPr>
              <a:t>Increase Stopwords </a:t>
            </a:r>
            <a:br>
              <a:rPr lang="en-GB" sz="2100">
                <a:solidFill>
                  <a:schemeClr val="dk1"/>
                </a:solidFill>
                <a:latin typeface="Spartan"/>
                <a:ea typeface="Spartan"/>
                <a:cs typeface="Spartan"/>
                <a:sym typeface="Spartan"/>
              </a:rPr>
            </a:br>
            <a:r>
              <a:rPr lang="en-GB" sz="2100">
                <a:solidFill>
                  <a:schemeClr val="dk1"/>
                </a:solidFill>
                <a:latin typeface="Spartan"/>
                <a:ea typeface="Spartan"/>
                <a:cs typeface="Spartan"/>
                <a:sym typeface="Spartan"/>
              </a:rPr>
              <a:t>(e.g. does and im)</a:t>
            </a:r>
            <a:endParaRPr sz="2100">
              <a:solidFill>
                <a:schemeClr val="dk1"/>
              </a:solidFill>
              <a:latin typeface="Spartan"/>
              <a:ea typeface="Spartan"/>
              <a:cs typeface="Spartan"/>
              <a:sym typeface="Spartan"/>
            </a:endParaRPr>
          </a:p>
          <a:p>
            <a:pPr indent="0" lvl="0" marL="0" rtl="0" algn="l">
              <a:spcBef>
                <a:spcPts val="0"/>
              </a:spcBef>
              <a:spcAft>
                <a:spcPts val="0"/>
              </a:spcAft>
              <a:buNone/>
            </a:pPr>
            <a:r>
              <a:t/>
            </a:r>
            <a:endParaRPr sz="2100">
              <a:solidFill>
                <a:schemeClr val="dk1"/>
              </a:solidFill>
              <a:latin typeface="Spartan"/>
              <a:ea typeface="Spartan"/>
              <a:cs typeface="Spartan"/>
              <a:sym typeface="Spartan"/>
            </a:endParaRPr>
          </a:p>
          <a:p>
            <a:pPr indent="-361950" lvl="0" marL="457200" rtl="0" algn="l">
              <a:spcBef>
                <a:spcPts val="0"/>
              </a:spcBef>
              <a:spcAft>
                <a:spcPts val="0"/>
              </a:spcAft>
              <a:buClr>
                <a:schemeClr val="dk1"/>
              </a:buClr>
              <a:buSzPts val="2100"/>
              <a:buFont typeface="Spartan"/>
              <a:buChar char="●"/>
            </a:pPr>
            <a:r>
              <a:rPr lang="en-GB" sz="2100">
                <a:solidFill>
                  <a:schemeClr val="dk1"/>
                </a:solidFill>
                <a:latin typeface="Spartan"/>
                <a:ea typeface="Spartan"/>
                <a:cs typeface="Spartan"/>
                <a:sym typeface="Spartan"/>
              </a:rPr>
              <a:t>Stemming </a:t>
            </a:r>
            <a:br>
              <a:rPr lang="en-GB" sz="2100">
                <a:solidFill>
                  <a:schemeClr val="dk1"/>
                </a:solidFill>
                <a:latin typeface="Spartan"/>
                <a:ea typeface="Spartan"/>
                <a:cs typeface="Spartan"/>
                <a:sym typeface="Spartan"/>
              </a:rPr>
            </a:br>
            <a:r>
              <a:rPr lang="en-GB" sz="2100">
                <a:solidFill>
                  <a:schemeClr val="dk1"/>
                </a:solidFill>
                <a:latin typeface="Spartan"/>
                <a:ea typeface="Spartan"/>
                <a:cs typeface="Spartan"/>
                <a:sym typeface="Spartan"/>
              </a:rPr>
              <a:t>(reduce 3294 words)</a:t>
            </a:r>
            <a:endParaRPr sz="2100">
              <a:solidFill>
                <a:schemeClr val="dk1"/>
              </a:solidFill>
              <a:latin typeface="Spartan"/>
              <a:ea typeface="Spartan"/>
              <a:cs typeface="Spartan"/>
              <a:sym typeface="Spartan"/>
            </a:endParaRPr>
          </a:p>
          <a:p>
            <a:pPr indent="0" lvl="0" marL="457200" rtl="0" algn="l">
              <a:spcBef>
                <a:spcPts val="0"/>
              </a:spcBef>
              <a:spcAft>
                <a:spcPts val="0"/>
              </a:spcAft>
              <a:buNone/>
            </a:pPr>
            <a:r>
              <a:t/>
            </a:r>
            <a:endParaRPr sz="2100">
              <a:solidFill>
                <a:schemeClr val="dk1"/>
              </a:solidFill>
              <a:latin typeface="Spartan"/>
              <a:ea typeface="Spartan"/>
              <a:cs typeface="Spartan"/>
              <a:sym typeface="Spartan"/>
            </a:endParaRPr>
          </a:p>
          <a:p>
            <a:pPr indent="-361950" lvl="0" marL="457200" rtl="0" algn="l">
              <a:spcBef>
                <a:spcPts val="0"/>
              </a:spcBef>
              <a:spcAft>
                <a:spcPts val="0"/>
              </a:spcAft>
              <a:buClr>
                <a:schemeClr val="dk1"/>
              </a:buClr>
              <a:buSzPts val="2100"/>
              <a:buFont typeface="Spartan"/>
              <a:buChar char="●"/>
            </a:pPr>
            <a:r>
              <a:rPr lang="en-GB" sz="2100">
                <a:solidFill>
                  <a:schemeClr val="dk1"/>
                </a:solidFill>
                <a:latin typeface="Spartan"/>
                <a:ea typeface="Spartan"/>
                <a:cs typeface="Spartan"/>
                <a:sym typeface="Spartan"/>
              </a:rPr>
              <a:t>Lemmatize </a:t>
            </a:r>
            <a:br>
              <a:rPr lang="en-GB" sz="2100">
                <a:solidFill>
                  <a:schemeClr val="dk1"/>
                </a:solidFill>
                <a:latin typeface="Spartan"/>
                <a:ea typeface="Spartan"/>
                <a:cs typeface="Spartan"/>
                <a:sym typeface="Spartan"/>
              </a:rPr>
            </a:br>
            <a:r>
              <a:rPr lang="en-GB" sz="2100">
                <a:solidFill>
                  <a:schemeClr val="dk1"/>
                </a:solidFill>
                <a:latin typeface="Spartan"/>
                <a:ea typeface="Spartan"/>
                <a:cs typeface="Spartan"/>
                <a:sym typeface="Spartan"/>
              </a:rPr>
              <a:t>(reduce 1276 words)</a:t>
            </a:r>
            <a:endParaRPr sz="2100">
              <a:solidFill>
                <a:schemeClr val="dk1"/>
              </a:solidFill>
              <a:latin typeface="Spartan"/>
              <a:ea typeface="Spartan"/>
              <a:cs typeface="Spartan"/>
              <a:sym typeface="Spartan"/>
            </a:endParaRPr>
          </a:p>
        </p:txBody>
      </p:sp>
      <p:sp>
        <p:nvSpPr>
          <p:cNvPr id="728" name="Google Shape;72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29" name="Google Shape;729;p50"/>
          <p:cNvPicPr preferRelativeResize="0"/>
          <p:nvPr/>
        </p:nvPicPr>
        <p:blipFill>
          <a:blip r:embed="rId3">
            <a:alphaModFix/>
          </a:blip>
          <a:stretch>
            <a:fillRect/>
          </a:stretch>
        </p:blipFill>
        <p:spPr>
          <a:xfrm>
            <a:off x="3748600" y="1063997"/>
            <a:ext cx="2684550" cy="1778550"/>
          </a:xfrm>
          <a:prstGeom prst="rect">
            <a:avLst/>
          </a:prstGeom>
          <a:noFill/>
          <a:ln>
            <a:noFill/>
          </a:ln>
        </p:spPr>
      </p:pic>
      <p:sp>
        <p:nvSpPr>
          <p:cNvPr id="730" name="Google Shape;730;p50"/>
          <p:cNvSpPr/>
          <p:nvPr/>
        </p:nvSpPr>
        <p:spPr>
          <a:xfrm>
            <a:off x="3392975" y="3433650"/>
            <a:ext cx="1362900" cy="862800"/>
          </a:xfrm>
          <a:prstGeom prst="mathMultiply">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50"/>
          <p:cNvPicPr preferRelativeResize="0"/>
          <p:nvPr/>
        </p:nvPicPr>
        <p:blipFill>
          <a:blip r:embed="rId4">
            <a:alphaModFix/>
          </a:blip>
          <a:stretch>
            <a:fillRect/>
          </a:stretch>
        </p:blipFill>
        <p:spPr>
          <a:xfrm>
            <a:off x="6509350" y="1064000"/>
            <a:ext cx="2552275" cy="1778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35" name="Shape 735"/>
        <p:cNvGrpSpPr/>
        <p:nvPr/>
      </p:nvGrpSpPr>
      <p:grpSpPr>
        <a:xfrm>
          <a:off x="0" y="0"/>
          <a:ext cx="0" cy="0"/>
          <a:chOff x="0" y="0"/>
          <a:chExt cx="0" cy="0"/>
        </a:xfrm>
      </p:grpSpPr>
      <p:sp>
        <p:nvSpPr>
          <p:cNvPr id="736" name="Google Shape;736;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Modelling</a:t>
            </a:r>
            <a:endParaRPr/>
          </a:p>
        </p:txBody>
      </p:sp>
      <p:sp>
        <p:nvSpPr>
          <p:cNvPr id="737" name="Google Shape;73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738" name="Google Shape;738;p51"/>
          <p:cNvGraphicFramePr/>
          <p:nvPr/>
        </p:nvGraphicFramePr>
        <p:xfrm>
          <a:off x="457575" y="1412950"/>
          <a:ext cx="3000000" cy="3000000"/>
        </p:xfrm>
        <a:graphic>
          <a:graphicData uri="http://schemas.openxmlformats.org/drawingml/2006/table">
            <a:tbl>
              <a:tblPr>
                <a:noFill/>
                <a:tableStyleId>{FF500ABB-41D0-4960-90F6-49E935774BE5}</a:tableStyleId>
              </a:tblPr>
              <a:tblGrid>
                <a:gridCol w="2665475"/>
                <a:gridCol w="2733975"/>
                <a:gridCol w="2699750"/>
              </a:tblGrid>
              <a:tr h="396200">
                <a:tc>
                  <a:txBody>
                    <a:bodyPr/>
                    <a:lstStyle/>
                    <a:p>
                      <a:pPr indent="0" lvl="0" marL="0" rtl="0" algn="l">
                        <a:spcBef>
                          <a:spcPts val="0"/>
                        </a:spcBef>
                        <a:spcAft>
                          <a:spcPts val="0"/>
                        </a:spcAft>
                        <a:buNone/>
                      </a:pPr>
                      <a:r>
                        <a:rPr b="1" lang="en-GB">
                          <a:solidFill>
                            <a:schemeClr val="dk1"/>
                          </a:solidFill>
                          <a:latin typeface="Spartan"/>
                          <a:ea typeface="Spartan"/>
                          <a:cs typeface="Spartan"/>
                          <a:sym typeface="Spartan"/>
                        </a:rPr>
                        <a:t>Model (w cvec)</a:t>
                      </a:r>
                      <a:endParaRPr b="1">
                        <a:solidFill>
                          <a:schemeClr val="dk1"/>
                        </a:solidFill>
                        <a:latin typeface="Spartan"/>
                        <a:ea typeface="Spartan"/>
                        <a:cs typeface="Spartan"/>
                        <a:sym typeface="Spartan"/>
                      </a:endParaRPr>
                    </a:p>
                  </a:txBody>
                  <a:tcPr marT="91425" marB="91425" marR="91425" marL="91425">
                    <a:solidFill>
                      <a:srgbClr val="9FC5E8"/>
                    </a:solidFill>
                  </a:tcPr>
                </a:tc>
                <a:tc>
                  <a:txBody>
                    <a:bodyPr/>
                    <a:lstStyle/>
                    <a:p>
                      <a:pPr indent="0" lvl="0" marL="0" rtl="0" algn="ctr">
                        <a:spcBef>
                          <a:spcPts val="0"/>
                        </a:spcBef>
                        <a:spcAft>
                          <a:spcPts val="0"/>
                        </a:spcAft>
                        <a:buNone/>
                      </a:pPr>
                      <a:r>
                        <a:rPr b="1" lang="en-GB">
                          <a:solidFill>
                            <a:schemeClr val="dk1"/>
                          </a:solidFill>
                          <a:latin typeface="Spartan"/>
                          <a:ea typeface="Spartan"/>
                          <a:cs typeface="Spartan"/>
                          <a:sym typeface="Spartan"/>
                        </a:rPr>
                        <a:t>Train Accuracy</a:t>
                      </a:r>
                      <a:endParaRPr b="1">
                        <a:solidFill>
                          <a:schemeClr val="dk1"/>
                        </a:solidFill>
                        <a:latin typeface="Spartan"/>
                        <a:ea typeface="Spartan"/>
                        <a:cs typeface="Spartan"/>
                        <a:sym typeface="Spartan"/>
                      </a:endParaRPr>
                    </a:p>
                  </a:txBody>
                  <a:tcPr marT="91425" marB="91425" marR="91425" marL="91425">
                    <a:solidFill>
                      <a:srgbClr val="9FC5E8"/>
                    </a:solidFill>
                  </a:tcPr>
                </a:tc>
                <a:tc>
                  <a:txBody>
                    <a:bodyPr/>
                    <a:lstStyle/>
                    <a:p>
                      <a:pPr indent="0" lvl="0" marL="0" rtl="0" algn="ctr">
                        <a:spcBef>
                          <a:spcPts val="0"/>
                        </a:spcBef>
                        <a:spcAft>
                          <a:spcPts val="0"/>
                        </a:spcAft>
                        <a:buNone/>
                      </a:pPr>
                      <a:r>
                        <a:rPr b="1" lang="en-GB">
                          <a:solidFill>
                            <a:schemeClr val="dk1"/>
                          </a:solidFill>
                          <a:latin typeface="Spartan"/>
                          <a:ea typeface="Spartan"/>
                          <a:cs typeface="Spartan"/>
                          <a:sym typeface="Spartan"/>
                        </a:rPr>
                        <a:t>Test Accuracy</a:t>
                      </a:r>
                      <a:endParaRPr b="1">
                        <a:solidFill>
                          <a:schemeClr val="dk1"/>
                        </a:solidFill>
                        <a:latin typeface="Spartan"/>
                        <a:ea typeface="Spartan"/>
                        <a:cs typeface="Spartan"/>
                        <a:sym typeface="Spartan"/>
                      </a:endParaRPr>
                    </a:p>
                  </a:txBody>
                  <a:tcPr marT="91425" marB="91425" marR="91425" marL="91425">
                    <a:solidFill>
                      <a:srgbClr val="9FC5E8"/>
                    </a:solidFill>
                  </a:tcPr>
                </a:tc>
              </a:tr>
              <a:tr h="345175">
                <a:tc>
                  <a:txBody>
                    <a:bodyPr/>
                    <a:lstStyle/>
                    <a:p>
                      <a:pPr indent="0" lvl="0" marL="0" rtl="0" algn="l">
                        <a:spcBef>
                          <a:spcPts val="0"/>
                        </a:spcBef>
                        <a:spcAft>
                          <a:spcPts val="0"/>
                        </a:spcAft>
                        <a:buNone/>
                      </a:pPr>
                      <a:r>
                        <a:rPr lang="en-GB">
                          <a:solidFill>
                            <a:schemeClr val="dk1"/>
                          </a:solidFill>
                          <a:latin typeface="Spartan"/>
                          <a:ea typeface="Spartan"/>
                          <a:cs typeface="Spartan"/>
                          <a:sym typeface="Spartan"/>
                        </a:rPr>
                        <a:t>Baseline</a:t>
                      </a:r>
                      <a:endParaRPr>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0.5039</a:t>
                      </a:r>
                      <a:endParaRPr>
                        <a:solidFill>
                          <a:srgbClr val="073763"/>
                        </a:solidFill>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0.5039</a:t>
                      </a:r>
                      <a:endParaRPr>
                        <a:solidFill>
                          <a:srgbClr val="073763"/>
                        </a:solidFill>
                      </a:endParaRPr>
                    </a:p>
                  </a:txBody>
                  <a:tcPr marT="91425" marB="91425" marR="91425" marL="91425"/>
                </a:tc>
              </a:tr>
              <a:tr h="396200">
                <a:tc>
                  <a:txBody>
                    <a:bodyPr/>
                    <a:lstStyle/>
                    <a:p>
                      <a:pPr indent="0" lvl="0" marL="0" rtl="0" algn="l">
                        <a:spcBef>
                          <a:spcPts val="0"/>
                        </a:spcBef>
                        <a:spcAft>
                          <a:spcPts val="0"/>
                        </a:spcAft>
                        <a:buClr>
                          <a:schemeClr val="lt2"/>
                        </a:buClr>
                        <a:buSzPts val="1100"/>
                        <a:buFont typeface="Arial"/>
                        <a:buNone/>
                      </a:pPr>
                      <a:r>
                        <a:rPr lang="en-GB">
                          <a:solidFill>
                            <a:schemeClr val="dk1"/>
                          </a:solidFill>
                          <a:latin typeface="Spartan"/>
                          <a:ea typeface="Spartan"/>
                          <a:cs typeface="Spartan"/>
                          <a:sym typeface="Spartan"/>
                        </a:rPr>
                        <a:t>Random Forest</a:t>
                      </a:r>
                      <a:endParaRPr>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0.9964</a:t>
                      </a:r>
                      <a:endParaRPr>
                        <a:solidFill>
                          <a:srgbClr val="073763"/>
                        </a:solidFill>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0.9115</a:t>
                      </a:r>
                      <a:endParaRPr>
                        <a:solidFill>
                          <a:srgbClr val="073763"/>
                        </a:solidFill>
                      </a:endParaRPr>
                    </a:p>
                  </a:txBody>
                  <a:tcPr marT="91425" marB="91425" marR="91425" marL="91425"/>
                </a:tc>
              </a:tr>
              <a:tr h="411250">
                <a:tc>
                  <a:txBody>
                    <a:bodyPr/>
                    <a:lstStyle/>
                    <a:p>
                      <a:pPr indent="0" lvl="0" marL="0" rtl="0" algn="l">
                        <a:spcBef>
                          <a:spcPts val="0"/>
                        </a:spcBef>
                        <a:spcAft>
                          <a:spcPts val="0"/>
                        </a:spcAft>
                        <a:buNone/>
                      </a:pPr>
                      <a:r>
                        <a:rPr lang="en-GB">
                          <a:solidFill>
                            <a:schemeClr val="dk1"/>
                          </a:solidFill>
                          <a:latin typeface="Spartan"/>
                          <a:ea typeface="Spartan"/>
                          <a:cs typeface="Spartan"/>
                          <a:sym typeface="Spartan"/>
                        </a:rPr>
                        <a:t>Multinomial Naive Bayes</a:t>
                      </a:r>
                      <a:endParaRPr>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0.9526</a:t>
                      </a:r>
                      <a:endParaRPr>
                        <a:solidFill>
                          <a:srgbClr val="073763"/>
                        </a:solidFill>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0.9192</a:t>
                      </a:r>
                      <a:endParaRPr>
                        <a:solidFill>
                          <a:srgbClr val="073763"/>
                        </a:solidFill>
                      </a:endParaRPr>
                    </a:p>
                  </a:txBody>
                  <a:tcPr marT="91425" marB="91425" marR="91425" marL="91425"/>
                </a:tc>
              </a:tr>
              <a:tr h="413800">
                <a:tc>
                  <a:txBody>
                    <a:bodyPr/>
                    <a:lstStyle/>
                    <a:p>
                      <a:pPr indent="0" lvl="0" marL="0" rtl="0" algn="l">
                        <a:spcBef>
                          <a:spcPts val="0"/>
                        </a:spcBef>
                        <a:spcAft>
                          <a:spcPts val="0"/>
                        </a:spcAft>
                        <a:buNone/>
                      </a:pPr>
                      <a:r>
                        <a:rPr b="1" lang="en-GB">
                          <a:solidFill>
                            <a:schemeClr val="dk1"/>
                          </a:solidFill>
                          <a:latin typeface="Spartan"/>
                          <a:ea typeface="Spartan"/>
                          <a:cs typeface="Spartan"/>
                          <a:sym typeface="Spartan"/>
                        </a:rPr>
                        <a:t>Logistic Regression</a:t>
                      </a:r>
                      <a:endParaRPr b="1">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a:solidFill>
                            <a:srgbClr val="073763"/>
                          </a:solidFill>
                        </a:rPr>
                        <a:t>0.9617</a:t>
                      </a:r>
                      <a:endParaRPr>
                        <a:solidFill>
                          <a:srgbClr val="073763"/>
                        </a:solidFill>
                      </a:endParaRPr>
                    </a:p>
                  </a:txBody>
                  <a:tcPr marT="91425" marB="91425" marR="91425" marL="91425"/>
                </a:tc>
                <a:tc>
                  <a:txBody>
                    <a:bodyPr/>
                    <a:lstStyle/>
                    <a:p>
                      <a:pPr indent="0" lvl="0" marL="0" rtl="0" algn="ctr">
                        <a:spcBef>
                          <a:spcPts val="0"/>
                        </a:spcBef>
                        <a:spcAft>
                          <a:spcPts val="0"/>
                        </a:spcAft>
                        <a:buNone/>
                      </a:pPr>
                      <a:r>
                        <a:rPr b="1" lang="en-GB">
                          <a:solidFill>
                            <a:srgbClr val="073763"/>
                          </a:solidFill>
                        </a:rPr>
                        <a:t>0.9197</a:t>
                      </a:r>
                      <a:endParaRPr b="1">
                        <a:solidFill>
                          <a:srgbClr val="073763"/>
                        </a:solidFill>
                      </a:endParaRPr>
                    </a:p>
                  </a:txBody>
                  <a:tcPr marT="91425" marB="91425" marR="91425" marL="91425"/>
                </a:tc>
              </a:tr>
            </a:tbl>
          </a:graphicData>
        </a:graphic>
      </p:graphicFrame>
      <p:sp>
        <p:nvSpPr>
          <p:cNvPr id="739" name="Google Shape;739;p51"/>
          <p:cNvSpPr txBox="1"/>
          <p:nvPr/>
        </p:nvSpPr>
        <p:spPr>
          <a:xfrm>
            <a:off x="581700" y="3755550"/>
            <a:ext cx="77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chemeClr val="dk1"/>
                </a:solidFill>
                <a:latin typeface="Didact Gothic"/>
                <a:ea typeface="Didact Gothic"/>
                <a:cs typeface="Didact Gothic"/>
                <a:sym typeface="Didact Gothic"/>
              </a:rPr>
              <a:t>All models outperformed Baseline accuracy</a:t>
            </a:r>
            <a:endParaRPr i="1">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43" name="Shape 743"/>
        <p:cNvGrpSpPr/>
        <p:nvPr/>
      </p:nvGrpSpPr>
      <p:grpSpPr>
        <a:xfrm>
          <a:off x="0" y="0"/>
          <a:ext cx="0" cy="0"/>
          <a:chOff x="0" y="0"/>
          <a:chExt cx="0" cy="0"/>
        </a:xfrm>
      </p:grpSpPr>
      <p:sp>
        <p:nvSpPr>
          <p:cNvPr id="744" name="Google Shape;744;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Modelling</a:t>
            </a:r>
            <a:endParaRPr/>
          </a:p>
        </p:txBody>
      </p:sp>
      <p:sp>
        <p:nvSpPr>
          <p:cNvPr id="745" name="Google Shape;74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6" name="Google Shape;746;p52"/>
          <p:cNvSpPr txBox="1"/>
          <p:nvPr/>
        </p:nvSpPr>
        <p:spPr>
          <a:xfrm>
            <a:off x="1503625" y="963288"/>
            <a:ext cx="21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Didact Gothic"/>
                <a:ea typeface="Didact Gothic"/>
                <a:cs typeface="Didact Gothic"/>
                <a:sym typeface="Didact Gothic"/>
              </a:rPr>
              <a:t>MultinomialNB </a:t>
            </a:r>
            <a:endParaRPr>
              <a:solidFill>
                <a:schemeClr val="dk1"/>
              </a:solidFill>
              <a:latin typeface="Didact Gothic"/>
              <a:ea typeface="Didact Gothic"/>
              <a:cs typeface="Didact Gothic"/>
              <a:sym typeface="Didact Gothic"/>
            </a:endParaRPr>
          </a:p>
        </p:txBody>
      </p:sp>
      <p:sp>
        <p:nvSpPr>
          <p:cNvPr id="747" name="Google Shape;747;p52"/>
          <p:cNvSpPr txBox="1"/>
          <p:nvPr/>
        </p:nvSpPr>
        <p:spPr>
          <a:xfrm>
            <a:off x="5571775" y="957838"/>
            <a:ext cx="21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Didact Gothic"/>
                <a:ea typeface="Didact Gothic"/>
                <a:cs typeface="Didact Gothic"/>
                <a:sym typeface="Didact Gothic"/>
              </a:rPr>
              <a:t>Logistic Regression</a:t>
            </a:r>
            <a:endParaRPr>
              <a:solidFill>
                <a:schemeClr val="dk1"/>
              </a:solidFill>
              <a:latin typeface="Didact Gothic"/>
              <a:ea typeface="Didact Gothic"/>
              <a:cs typeface="Didact Gothic"/>
              <a:sym typeface="Didact Gothic"/>
            </a:endParaRPr>
          </a:p>
        </p:txBody>
      </p:sp>
      <p:graphicFrame>
        <p:nvGraphicFramePr>
          <p:cNvPr id="748" name="Google Shape;748;p52"/>
          <p:cNvGraphicFramePr/>
          <p:nvPr/>
        </p:nvGraphicFramePr>
        <p:xfrm>
          <a:off x="533775" y="2875700"/>
          <a:ext cx="3000000" cy="3000000"/>
        </p:xfrm>
        <a:graphic>
          <a:graphicData uri="http://schemas.openxmlformats.org/drawingml/2006/table">
            <a:tbl>
              <a:tblPr>
                <a:noFill/>
                <a:tableStyleId>{FF500ABB-41D0-4960-90F6-49E935774BE5}</a:tableStyleId>
              </a:tblPr>
              <a:tblGrid>
                <a:gridCol w="2899550"/>
                <a:gridCol w="2214650"/>
                <a:gridCol w="2628550"/>
              </a:tblGrid>
              <a:tr h="436075">
                <a:tc>
                  <a:txBody>
                    <a:bodyPr/>
                    <a:lstStyle/>
                    <a:p>
                      <a:pPr indent="0" lvl="0" marL="0" rtl="0" algn="l">
                        <a:spcBef>
                          <a:spcPts val="0"/>
                        </a:spcBef>
                        <a:spcAft>
                          <a:spcPts val="0"/>
                        </a:spcAft>
                        <a:buNone/>
                      </a:pPr>
                      <a:r>
                        <a:rPr b="1" lang="en-GB">
                          <a:solidFill>
                            <a:schemeClr val="dk1"/>
                          </a:solidFill>
                          <a:latin typeface="Spartan"/>
                          <a:ea typeface="Spartan"/>
                          <a:cs typeface="Spartan"/>
                          <a:sym typeface="Spartan"/>
                        </a:rPr>
                        <a:t>Model (w cvec)</a:t>
                      </a:r>
                      <a:endParaRPr b="1">
                        <a:solidFill>
                          <a:schemeClr val="dk1"/>
                        </a:solidFill>
                        <a:latin typeface="Spartan"/>
                        <a:ea typeface="Spartan"/>
                        <a:cs typeface="Spartan"/>
                        <a:sym typeface="Spartan"/>
                      </a:endParaRPr>
                    </a:p>
                  </a:txBody>
                  <a:tcPr marT="91425" marB="91425" marR="91425" marL="91425">
                    <a:lnR cap="flat" cmpd="sng" w="9525">
                      <a:solidFill>
                        <a:srgbClr val="9E9E9E"/>
                      </a:solidFill>
                      <a:prstDash val="solid"/>
                      <a:round/>
                      <a:headEnd len="sm" w="sm" type="none"/>
                      <a:tailEnd len="sm" w="sm" type="none"/>
                    </a:lnR>
                    <a:solidFill>
                      <a:srgbClr val="9FC5E8"/>
                    </a:solidFill>
                  </a:tcPr>
                </a:tc>
                <a:tc>
                  <a:txBody>
                    <a:bodyPr/>
                    <a:lstStyle/>
                    <a:p>
                      <a:pPr indent="0" lvl="0" marL="0" rtl="0" algn="ctr">
                        <a:spcBef>
                          <a:spcPts val="0"/>
                        </a:spcBef>
                        <a:spcAft>
                          <a:spcPts val="0"/>
                        </a:spcAft>
                        <a:buNone/>
                      </a:pPr>
                      <a:r>
                        <a:rPr b="1" lang="en-GB">
                          <a:solidFill>
                            <a:schemeClr val="dk1"/>
                          </a:solidFill>
                          <a:latin typeface="Spartan"/>
                          <a:ea typeface="Spartan"/>
                          <a:cs typeface="Spartan"/>
                          <a:sym typeface="Spartan"/>
                        </a:rPr>
                        <a:t>Train Accuracy</a:t>
                      </a:r>
                      <a:endParaRPr b="1">
                        <a:solidFill>
                          <a:schemeClr val="dk1"/>
                        </a:solidFill>
                        <a:latin typeface="Spartan"/>
                        <a:ea typeface="Spartan"/>
                        <a:cs typeface="Spartan"/>
                        <a:sym typeface="Spart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GB">
                          <a:solidFill>
                            <a:schemeClr val="dk1"/>
                          </a:solidFill>
                          <a:latin typeface="Spartan"/>
                          <a:ea typeface="Spartan"/>
                          <a:cs typeface="Spartan"/>
                          <a:sym typeface="Spartan"/>
                        </a:rPr>
                        <a:t>Test Accuracy</a:t>
                      </a:r>
                      <a:endParaRPr b="1">
                        <a:solidFill>
                          <a:schemeClr val="dk1"/>
                        </a:solidFill>
                        <a:latin typeface="Spartan"/>
                        <a:ea typeface="Spartan"/>
                        <a:cs typeface="Spartan"/>
                        <a:sym typeface="Spart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r>
              <a:tr h="527950">
                <a:tc>
                  <a:txBody>
                    <a:bodyPr/>
                    <a:lstStyle/>
                    <a:p>
                      <a:pPr indent="0" lvl="0" marL="0" rtl="0" algn="l">
                        <a:spcBef>
                          <a:spcPts val="0"/>
                        </a:spcBef>
                        <a:spcAft>
                          <a:spcPts val="0"/>
                        </a:spcAft>
                        <a:buClr>
                          <a:schemeClr val="lt2"/>
                        </a:buClr>
                        <a:buSzPts val="1100"/>
                        <a:buFont typeface="Arial"/>
                        <a:buNone/>
                      </a:pPr>
                      <a:r>
                        <a:rPr lang="en-GB" sz="1300">
                          <a:solidFill>
                            <a:schemeClr val="dk1"/>
                          </a:solidFill>
                          <a:latin typeface="Spartan"/>
                          <a:ea typeface="Spartan"/>
                          <a:cs typeface="Spartan"/>
                          <a:sym typeface="Spartan"/>
                        </a:rPr>
                        <a:t>Multinomial Naive Bayes (GridSearch CV)</a:t>
                      </a:r>
                      <a:endParaRPr sz="1300">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sz="1300">
                          <a:solidFill>
                            <a:srgbClr val="073763"/>
                          </a:solidFill>
                        </a:rPr>
                        <a:t>0.9486</a:t>
                      </a:r>
                      <a:endParaRPr sz="1300">
                        <a:solidFill>
                          <a:srgbClr val="073763"/>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sz="1300">
                          <a:solidFill>
                            <a:srgbClr val="073763"/>
                          </a:solidFill>
                        </a:rPr>
                        <a:t>0.9194</a:t>
                      </a:r>
                      <a:endParaRPr sz="1300">
                        <a:solidFill>
                          <a:srgbClr val="073763"/>
                        </a:solidFill>
                      </a:endParaRPr>
                    </a:p>
                  </a:txBody>
                  <a:tcPr marT="91425" marB="91425" marR="91425" marL="91425">
                    <a:lnT cap="flat" cmpd="sng" w="9525">
                      <a:solidFill>
                        <a:srgbClr val="9E9E9E"/>
                      </a:solidFill>
                      <a:prstDash val="solid"/>
                      <a:round/>
                      <a:headEnd len="sm" w="sm" type="none"/>
                      <a:tailEnd len="sm" w="sm" type="none"/>
                    </a:lnT>
                  </a:tcPr>
                </a:tc>
              </a:tr>
              <a:tr h="527925">
                <a:tc>
                  <a:txBody>
                    <a:bodyPr/>
                    <a:lstStyle/>
                    <a:p>
                      <a:pPr indent="0" lvl="0" marL="0" rtl="0" algn="l">
                        <a:spcBef>
                          <a:spcPts val="0"/>
                        </a:spcBef>
                        <a:spcAft>
                          <a:spcPts val="0"/>
                        </a:spcAft>
                        <a:buNone/>
                      </a:pPr>
                      <a:r>
                        <a:rPr b="1" lang="en-GB" sz="1300">
                          <a:solidFill>
                            <a:schemeClr val="dk1"/>
                          </a:solidFill>
                          <a:latin typeface="Spartan"/>
                          <a:ea typeface="Spartan"/>
                          <a:cs typeface="Spartan"/>
                          <a:sym typeface="Spartan"/>
                        </a:rPr>
                        <a:t>Logistic Regression (GridSearch CV)</a:t>
                      </a:r>
                      <a:endParaRPr b="1" sz="1300">
                        <a:solidFill>
                          <a:schemeClr val="dk1"/>
                        </a:solidFill>
                        <a:latin typeface="Spartan"/>
                        <a:ea typeface="Spartan"/>
                        <a:cs typeface="Spartan"/>
                        <a:sym typeface="Spartan"/>
                      </a:endParaRPr>
                    </a:p>
                  </a:txBody>
                  <a:tcPr marT="91425" marB="91425" marR="91425" marL="91425"/>
                </a:tc>
                <a:tc>
                  <a:txBody>
                    <a:bodyPr/>
                    <a:lstStyle/>
                    <a:p>
                      <a:pPr indent="0" lvl="0" marL="0" rtl="0" algn="ctr">
                        <a:spcBef>
                          <a:spcPts val="0"/>
                        </a:spcBef>
                        <a:spcAft>
                          <a:spcPts val="0"/>
                        </a:spcAft>
                        <a:buNone/>
                      </a:pPr>
                      <a:r>
                        <a:rPr lang="en-GB" sz="1300">
                          <a:solidFill>
                            <a:srgbClr val="073763"/>
                          </a:solidFill>
                        </a:rPr>
                        <a:t>0.9725</a:t>
                      </a:r>
                      <a:endParaRPr sz="1300">
                        <a:solidFill>
                          <a:srgbClr val="073763"/>
                        </a:solidFill>
                      </a:endParaRPr>
                    </a:p>
                  </a:txBody>
                  <a:tcPr marT="91425" marB="91425" marR="91425" marL="91425"/>
                </a:tc>
                <a:tc>
                  <a:txBody>
                    <a:bodyPr/>
                    <a:lstStyle/>
                    <a:p>
                      <a:pPr indent="0" lvl="0" marL="0" rtl="0" algn="ctr">
                        <a:spcBef>
                          <a:spcPts val="0"/>
                        </a:spcBef>
                        <a:spcAft>
                          <a:spcPts val="0"/>
                        </a:spcAft>
                        <a:buNone/>
                      </a:pPr>
                      <a:r>
                        <a:rPr b="1" lang="en-GB" sz="1300">
                          <a:solidFill>
                            <a:srgbClr val="073763"/>
                          </a:solidFill>
                        </a:rPr>
                        <a:t>0.9199</a:t>
                      </a:r>
                      <a:endParaRPr b="1" sz="1300">
                        <a:solidFill>
                          <a:srgbClr val="073763"/>
                        </a:solidFill>
                      </a:endParaRPr>
                    </a:p>
                  </a:txBody>
                  <a:tcPr marT="91425" marB="91425" marR="91425" marL="91425"/>
                </a:tc>
              </a:tr>
            </a:tbl>
          </a:graphicData>
        </a:graphic>
      </p:graphicFrame>
      <p:pic>
        <p:nvPicPr>
          <p:cNvPr id="749" name="Google Shape;749;p52"/>
          <p:cNvPicPr preferRelativeResize="0"/>
          <p:nvPr/>
        </p:nvPicPr>
        <p:blipFill>
          <a:blip r:embed="rId3">
            <a:alphaModFix/>
          </a:blip>
          <a:stretch>
            <a:fillRect/>
          </a:stretch>
        </p:blipFill>
        <p:spPr>
          <a:xfrm>
            <a:off x="533775" y="1363500"/>
            <a:ext cx="3674599" cy="1208250"/>
          </a:xfrm>
          <a:prstGeom prst="rect">
            <a:avLst/>
          </a:prstGeom>
          <a:noFill/>
          <a:ln>
            <a:noFill/>
          </a:ln>
        </p:spPr>
      </p:pic>
      <p:pic>
        <p:nvPicPr>
          <p:cNvPr id="750" name="Google Shape;750;p52"/>
          <p:cNvPicPr preferRelativeResize="0"/>
          <p:nvPr/>
        </p:nvPicPr>
        <p:blipFill>
          <a:blip r:embed="rId4">
            <a:alphaModFix/>
          </a:blip>
          <a:stretch>
            <a:fillRect/>
          </a:stretch>
        </p:blipFill>
        <p:spPr>
          <a:xfrm>
            <a:off x="4686250" y="1363500"/>
            <a:ext cx="3590275" cy="1208250"/>
          </a:xfrm>
          <a:prstGeom prst="rect">
            <a:avLst/>
          </a:prstGeom>
          <a:noFill/>
          <a:ln>
            <a:noFill/>
          </a:ln>
        </p:spPr>
      </p:pic>
      <p:sp>
        <p:nvSpPr>
          <p:cNvPr id="751" name="Google Shape;751;p52"/>
          <p:cNvSpPr/>
          <p:nvPr/>
        </p:nvSpPr>
        <p:spPr>
          <a:xfrm>
            <a:off x="4093900" y="2562175"/>
            <a:ext cx="622500" cy="2313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6164025" y="2893550"/>
            <a:ext cx="1541100" cy="15207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txBox="1"/>
          <p:nvPr/>
        </p:nvSpPr>
        <p:spPr>
          <a:xfrm>
            <a:off x="553150" y="4612800"/>
            <a:ext cx="77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chemeClr val="dk1"/>
                </a:solidFill>
                <a:latin typeface="Didact Gothic"/>
                <a:ea typeface="Didact Gothic"/>
                <a:cs typeface="Didact Gothic"/>
                <a:sym typeface="Didact Gothic"/>
              </a:rPr>
              <a:t>Logistic regression is easier to implement, interpret and very efficient to train.</a:t>
            </a:r>
            <a:endParaRPr i="1">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FE2F3"/>
        </a:solidFill>
      </p:bgPr>
    </p:bg>
    <p:spTree>
      <p:nvGrpSpPr>
        <p:cNvPr id="757" name="Shape 757"/>
        <p:cNvGrpSpPr/>
        <p:nvPr/>
      </p:nvGrpSpPr>
      <p:grpSpPr>
        <a:xfrm>
          <a:off x="0" y="0"/>
          <a:ext cx="0" cy="0"/>
          <a:chOff x="0" y="0"/>
          <a:chExt cx="0" cy="0"/>
        </a:xfrm>
      </p:grpSpPr>
      <p:sp>
        <p:nvSpPr>
          <p:cNvPr id="758" name="Google Shape;758;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Modelling #2</a:t>
            </a:r>
            <a:endParaRPr/>
          </a:p>
        </p:txBody>
      </p:sp>
      <p:sp>
        <p:nvSpPr>
          <p:cNvPr id="759" name="Google Shape;75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60" name="Google Shape;760;p53"/>
          <p:cNvPicPr preferRelativeResize="0"/>
          <p:nvPr/>
        </p:nvPicPr>
        <p:blipFill>
          <a:blip r:embed="rId3">
            <a:alphaModFix/>
          </a:blip>
          <a:stretch>
            <a:fillRect/>
          </a:stretch>
        </p:blipFill>
        <p:spPr>
          <a:xfrm>
            <a:off x="571473" y="1146900"/>
            <a:ext cx="4284874" cy="36496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64" name="Shape 764"/>
        <p:cNvGrpSpPr/>
        <p:nvPr/>
      </p:nvGrpSpPr>
      <p:grpSpPr>
        <a:xfrm>
          <a:off x="0" y="0"/>
          <a:ext cx="0" cy="0"/>
          <a:chOff x="0" y="0"/>
          <a:chExt cx="0" cy="0"/>
        </a:xfrm>
      </p:grpSpPr>
      <p:sp>
        <p:nvSpPr>
          <p:cNvPr id="765" name="Google Shape;765;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t>Recommendations: Top Words in r/cats</a:t>
            </a:r>
            <a:endParaRPr sz="2200"/>
          </a:p>
        </p:txBody>
      </p:sp>
      <p:sp>
        <p:nvSpPr>
          <p:cNvPr id="766" name="Google Shape;76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67" name="Google Shape;767;p54"/>
          <p:cNvPicPr preferRelativeResize="0"/>
          <p:nvPr/>
        </p:nvPicPr>
        <p:blipFill rotWithShape="1">
          <a:blip r:embed="rId3">
            <a:alphaModFix/>
          </a:blip>
          <a:srcRect b="13442" l="0" r="0" t="0"/>
          <a:stretch/>
        </p:blipFill>
        <p:spPr>
          <a:xfrm>
            <a:off x="215625" y="1120975"/>
            <a:ext cx="5011049" cy="3031449"/>
          </a:xfrm>
          <a:prstGeom prst="rect">
            <a:avLst/>
          </a:prstGeom>
          <a:noFill/>
          <a:ln>
            <a:noFill/>
          </a:ln>
        </p:spPr>
      </p:pic>
      <p:sp>
        <p:nvSpPr>
          <p:cNvPr id="768" name="Google Shape;768;p54"/>
          <p:cNvSpPr txBox="1"/>
          <p:nvPr>
            <p:ph idx="1" type="body"/>
          </p:nvPr>
        </p:nvSpPr>
        <p:spPr>
          <a:xfrm>
            <a:off x="5450400" y="1196100"/>
            <a:ext cx="3393900" cy="3495900"/>
          </a:xfrm>
          <a:prstGeom prst="rect">
            <a:avLst/>
          </a:prstGeom>
        </p:spPr>
        <p:txBody>
          <a:bodyPr anchorCtr="0" anchor="ctr" bIns="91425" lIns="91425" spcFirstLastPara="1" rIns="91425" wrap="square" tIns="91425">
            <a:noAutofit/>
          </a:bodyPr>
          <a:lstStyle/>
          <a:p>
            <a:pPr indent="-333375" lvl="0" marL="457200" rtl="0" algn="l">
              <a:spcBef>
                <a:spcPts val="0"/>
              </a:spcBef>
              <a:spcAft>
                <a:spcPts val="0"/>
              </a:spcAft>
              <a:buClr>
                <a:schemeClr val="dk1"/>
              </a:buClr>
              <a:buSzPts val="1650"/>
              <a:buAutoNum type="arabicParenR"/>
            </a:pPr>
            <a:r>
              <a:rPr lang="en-GB" sz="1650">
                <a:solidFill>
                  <a:schemeClr val="dk1"/>
                </a:solidFill>
              </a:rPr>
              <a:t>Words such as ‘cute’, ‘sleeping’, ‘little’, ‘kitten’ and ‘beautiful’ reappear more often</a:t>
            </a:r>
            <a:endParaRPr sz="1650">
              <a:solidFill>
                <a:schemeClr val="dk1"/>
              </a:solidFill>
            </a:endParaRPr>
          </a:p>
          <a:p>
            <a:pPr indent="-333375" lvl="0" marL="457200" rtl="0" algn="l">
              <a:spcBef>
                <a:spcPts val="0"/>
              </a:spcBef>
              <a:spcAft>
                <a:spcPts val="0"/>
              </a:spcAft>
              <a:buClr>
                <a:schemeClr val="dk1"/>
              </a:buClr>
              <a:buSzPts val="1650"/>
              <a:buAutoNum type="arabicParenR"/>
            </a:pPr>
            <a:r>
              <a:rPr lang="en-GB" sz="1650">
                <a:solidFill>
                  <a:schemeClr val="dk1"/>
                </a:solidFill>
              </a:rPr>
              <a:t>The r/cats subreddit community may appreciate the aesthetics of cats</a:t>
            </a:r>
            <a:endParaRPr sz="1650">
              <a:solidFill>
                <a:schemeClr val="dk1"/>
              </a:solidFill>
            </a:endParaRPr>
          </a:p>
          <a:p>
            <a:pPr indent="-333375" lvl="0" marL="457200" rtl="0" algn="l">
              <a:spcBef>
                <a:spcPts val="0"/>
              </a:spcBef>
              <a:spcAft>
                <a:spcPts val="0"/>
              </a:spcAft>
              <a:buClr>
                <a:schemeClr val="dk1"/>
              </a:buClr>
              <a:buSzPts val="1650"/>
              <a:buAutoNum type="arabicParenR"/>
            </a:pPr>
            <a:r>
              <a:rPr lang="en-GB" sz="1650">
                <a:solidFill>
                  <a:schemeClr val="dk1"/>
                </a:solidFill>
              </a:rPr>
              <a:t>More </a:t>
            </a:r>
            <a:r>
              <a:rPr lang="en-GB" sz="1650">
                <a:solidFill>
                  <a:schemeClr val="dk1"/>
                </a:solidFill>
              </a:rPr>
              <a:t>sharing</a:t>
            </a:r>
            <a:r>
              <a:rPr lang="en-GB" sz="1650">
                <a:solidFill>
                  <a:schemeClr val="dk1"/>
                </a:solidFill>
              </a:rPr>
              <a:t> of digital media</a:t>
            </a:r>
            <a:endParaRPr sz="165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72" name="Shape 772"/>
        <p:cNvGrpSpPr/>
        <p:nvPr/>
      </p:nvGrpSpPr>
      <p:grpSpPr>
        <a:xfrm>
          <a:off x="0" y="0"/>
          <a:ext cx="0" cy="0"/>
          <a:chOff x="0" y="0"/>
          <a:chExt cx="0" cy="0"/>
        </a:xfrm>
      </p:grpSpPr>
      <p:sp>
        <p:nvSpPr>
          <p:cNvPr id="773" name="Google Shape;773;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t>Recommendations: </a:t>
            </a:r>
            <a:r>
              <a:rPr lang="en-GB" sz="2200"/>
              <a:t>Top Words in r/dogs</a:t>
            </a:r>
            <a:endParaRPr sz="2200"/>
          </a:p>
        </p:txBody>
      </p:sp>
      <p:sp>
        <p:nvSpPr>
          <p:cNvPr id="774" name="Google Shape;77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75" name="Google Shape;775;p55"/>
          <p:cNvPicPr preferRelativeResize="0"/>
          <p:nvPr/>
        </p:nvPicPr>
        <p:blipFill rotWithShape="1">
          <a:blip r:embed="rId3">
            <a:alphaModFix/>
          </a:blip>
          <a:srcRect b="11909" l="0" r="0" t="0"/>
          <a:stretch/>
        </p:blipFill>
        <p:spPr>
          <a:xfrm>
            <a:off x="196775" y="1330075"/>
            <a:ext cx="5398351" cy="3100776"/>
          </a:xfrm>
          <a:prstGeom prst="rect">
            <a:avLst/>
          </a:prstGeom>
          <a:noFill/>
          <a:ln>
            <a:noFill/>
          </a:ln>
        </p:spPr>
      </p:pic>
      <p:sp>
        <p:nvSpPr>
          <p:cNvPr id="776" name="Google Shape;776;p55"/>
          <p:cNvSpPr txBox="1"/>
          <p:nvPr>
            <p:ph idx="1" type="body"/>
          </p:nvPr>
        </p:nvSpPr>
        <p:spPr>
          <a:xfrm>
            <a:off x="5783300" y="1284900"/>
            <a:ext cx="3048900" cy="3520200"/>
          </a:xfrm>
          <a:prstGeom prst="rect">
            <a:avLst/>
          </a:prstGeom>
        </p:spPr>
        <p:txBody>
          <a:bodyPr anchorCtr="0" anchor="ctr" bIns="91425" lIns="91425" spcFirstLastPara="1" rIns="91425" wrap="square" tIns="91425">
            <a:noAutofit/>
          </a:bodyPr>
          <a:lstStyle/>
          <a:p>
            <a:pPr indent="-327025" lvl="0" marL="457200" rtl="0" algn="l">
              <a:spcBef>
                <a:spcPts val="0"/>
              </a:spcBef>
              <a:spcAft>
                <a:spcPts val="0"/>
              </a:spcAft>
              <a:buClr>
                <a:schemeClr val="dk1"/>
              </a:buClr>
              <a:buSzPts val="1550"/>
              <a:buAutoNum type="arabicParenR"/>
            </a:pPr>
            <a:r>
              <a:rPr lang="en-GB" sz="1550">
                <a:solidFill>
                  <a:schemeClr val="dk1"/>
                </a:solidFill>
              </a:rPr>
              <a:t>Words stemming from dog breeds, ‘advic’ (advice), ‘anxieti’ (anxiety), ‘help’ and ‘opinion’ appear more frequently</a:t>
            </a:r>
            <a:endParaRPr sz="1550">
              <a:solidFill>
                <a:schemeClr val="dk1"/>
              </a:solidFill>
            </a:endParaRPr>
          </a:p>
          <a:p>
            <a:pPr indent="-327025" lvl="0" marL="457200" rtl="0" algn="l">
              <a:spcBef>
                <a:spcPts val="0"/>
              </a:spcBef>
              <a:spcAft>
                <a:spcPts val="0"/>
              </a:spcAft>
              <a:buClr>
                <a:schemeClr val="dk1"/>
              </a:buClr>
              <a:buSzPts val="1550"/>
              <a:buAutoNum type="arabicParenR"/>
            </a:pPr>
            <a:r>
              <a:rPr lang="en-GB" sz="1550">
                <a:solidFill>
                  <a:schemeClr val="dk1"/>
                </a:solidFill>
              </a:rPr>
              <a:t>The r/dogs subreddit community are more specific in asking for advice/help/opinions</a:t>
            </a:r>
            <a:endParaRPr sz="1550">
              <a:solidFill>
                <a:schemeClr val="dk1"/>
              </a:solidFill>
            </a:endParaRPr>
          </a:p>
          <a:p>
            <a:pPr indent="-327025" lvl="0" marL="457200" rtl="0" algn="l">
              <a:spcBef>
                <a:spcPts val="0"/>
              </a:spcBef>
              <a:spcAft>
                <a:spcPts val="0"/>
              </a:spcAft>
              <a:buClr>
                <a:schemeClr val="dk1"/>
              </a:buClr>
              <a:buSzPts val="1550"/>
              <a:buAutoNum type="arabicParenR"/>
            </a:pPr>
            <a:r>
              <a:rPr lang="en-GB" sz="1550">
                <a:solidFill>
                  <a:schemeClr val="dk1"/>
                </a:solidFill>
              </a:rPr>
              <a:t>Topics may seem more targeted towards dog breeds</a:t>
            </a:r>
            <a:endParaRPr sz="155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80" name="Shape 780"/>
        <p:cNvGrpSpPr/>
        <p:nvPr/>
      </p:nvGrpSpPr>
      <p:grpSpPr>
        <a:xfrm>
          <a:off x="0" y="0"/>
          <a:ext cx="0" cy="0"/>
          <a:chOff x="0" y="0"/>
          <a:chExt cx="0" cy="0"/>
        </a:xfrm>
      </p:grpSpPr>
      <p:sp>
        <p:nvSpPr>
          <p:cNvPr id="781" name="Google Shape;781;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Recommendations</a:t>
            </a:r>
            <a:endParaRPr/>
          </a:p>
        </p:txBody>
      </p:sp>
      <p:sp>
        <p:nvSpPr>
          <p:cNvPr id="782" name="Google Shape;78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3" name="Google Shape;783;p56"/>
          <p:cNvSpPr txBox="1"/>
          <p:nvPr>
            <p:ph idx="1" type="body"/>
          </p:nvPr>
        </p:nvSpPr>
        <p:spPr>
          <a:xfrm>
            <a:off x="311700" y="1347625"/>
            <a:ext cx="8520600" cy="3167100"/>
          </a:xfrm>
          <a:prstGeom prst="rect">
            <a:avLst/>
          </a:prstGeom>
        </p:spPr>
        <p:txBody>
          <a:bodyPr anchorCtr="0" anchor="ctr" bIns="91425" lIns="91425" spcFirstLastPara="1" rIns="91425" wrap="square" tIns="91425">
            <a:noAutofit/>
          </a:bodyPr>
          <a:lstStyle/>
          <a:p>
            <a:pPr indent="-358775" lvl="0" marL="457200" rtl="0" algn="l">
              <a:spcBef>
                <a:spcPts val="0"/>
              </a:spcBef>
              <a:spcAft>
                <a:spcPts val="0"/>
              </a:spcAft>
              <a:buClr>
                <a:schemeClr val="dk1"/>
              </a:buClr>
              <a:buSzPts val="2050"/>
              <a:buChar char="●"/>
            </a:pPr>
            <a:r>
              <a:rPr lang="en-GB" sz="2050">
                <a:solidFill>
                  <a:schemeClr val="dk1"/>
                </a:solidFill>
              </a:rPr>
              <a:t>r/dogs - more practical and ‘discussion’ driven</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Create consultancy and onboarding services for new dog owners</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If interested to bring in breeds, the top words can signify the </a:t>
            </a:r>
            <a:r>
              <a:rPr lang="en-GB" sz="2050">
                <a:solidFill>
                  <a:schemeClr val="dk1"/>
                </a:solidFill>
              </a:rPr>
              <a:t>popular ones among dog lovers</a:t>
            </a:r>
            <a:endParaRPr sz="2050">
              <a:solidFill>
                <a:schemeClr val="dk1"/>
              </a:solidFill>
            </a:endParaRPr>
          </a:p>
          <a:p>
            <a:pPr indent="0" lvl="0" marL="457200" rtl="0" algn="l">
              <a:spcBef>
                <a:spcPts val="0"/>
              </a:spcBef>
              <a:spcAft>
                <a:spcPts val="0"/>
              </a:spcAft>
              <a:buNone/>
            </a:pPr>
            <a:r>
              <a:t/>
            </a:r>
            <a:endParaRPr sz="2050">
              <a:solidFill>
                <a:schemeClr val="dk1"/>
              </a:solidFill>
            </a:endParaRPr>
          </a:p>
          <a:p>
            <a:pPr indent="-358775" lvl="0" marL="457200" rtl="0" algn="l">
              <a:spcBef>
                <a:spcPts val="0"/>
              </a:spcBef>
              <a:spcAft>
                <a:spcPts val="0"/>
              </a:spcAft>
              <a:buClr>
                <a:schemeClr val="dk1"/>
              </a:buClr>
              <a:buSzPts val="2050"/>
              <a:buChar char="●"/>
            </a:pPr>
            <a:r>
              <a:rPr lang="en-GB" sz="2050">
                <a:solidFill>
                  <a:schemeClr val="dk1"/>
                </a:solidFill>
              </a:rPr>
              <a:t>r/cats - sharing of digital media</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Grooming services or venture into F&amp;B (e.g. cat café)</a:t>
            </a:r>
            <a:endParaRPr sz="2050">
              <a:solidFill>
                <a:schemeClr val="dk1"/>
              </a:solidFill>
            </a:endParaRPr>
          </a:p>
          <a:p>
            <a:pPr indent="0" lvl="0" marL="0" rtl="0" algn="l">
              <a:spcBef>
                <a:spcPts val="0"/>
              </a:spcBef>
              <a:spcAft>
                <a:spcPts val="0"/>
              </a:spcAft>
              <a:buNone/>
            </a:pPr>
            <a:r>
              <a:t/>
            </a:r>
            <a:endParaRPr sz="2050">
              <a:solidFill>
                <a:schemeClr val="dk1"/>
              </a:solidFill>
            </a:endParaRPr>
          </a:p>
          <a:p>
            <a:pPr indent="-358775" lvl="0" marL="457200" rtl="0" algn="l">
              <a:spcBef>
                <a:spcPts val="0"/>
              </a:spcBef>
              <a:spcAft>
                <a:spcPts val="0"/>
              </a:spcAft>
              <a:buClr>
                <a:schemeClr val="dk1"/>
              </a:buClr>
              <a:buSzPts val="2050"/>
              <a:buChar char="●"/>
            </a:pPr>
            <a:r>
              <a:rPr lang="en-GB" sz="2050">
                <a:solidFill>
                  <a:schemeClr val="dk1"/>
                </a:solidFill>
              </a:rPr>
              <a:t>Usage of Words for Impactful Marketing</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Unique words for r/dogs &lt; 8 and r/cats &lt; 5</a:t>
            </a:r>
            <a:endParaRPr sz="205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87" name="Shape 787"/>
        <p:cNvGrpSpPr/>
        <p:nvPr/>
      </p:nvGrpSpPr>
      <p:grpSpPr>
        <a:xfrm>
          <a:off x="0" y="0"/>
          <a:ext cx="0" cy="0"/>
          <a:chOff x="0" y="0"/>
          <a:chExt cx="0" cy="0"/>
        </a:xfrm>
      </p:grpSpPr>
      <p:sp>
        <p:nvSpPr>
          <p:cNvPr id="788" name="Google Shape;788;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Improvements</a:t>
            </a:r>
            <a:endParaRPr/>
          </a:p>
        </p:txBody>
      </p:sp>
      <p:sp>
        <p:nvSpPr>
          <p:cNvPr id="789" name="Google Shape;78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90" name="Google Shape;790;p57"/>
          <p:cNvSpPr txBox="1"/>
          <p:nvPr>
            <p:ph idx="1" type="body"/>
          </p:nvPr>
        </p:nvSpPr>
        <p:spPr>
          <a:xfrm>
            <a:off x="311700" y="1506925"/>
            <a:ext cx="8520600" cy="2573700"/>
          </a:xfrm>
          <a:prstGeom prst="rect">
            <a:avLst/>
          </a:prstGeom>
        </p:spPr>
        <p:txBody>
          <a:bodyPr anchorCtr="0" anchor="ctr" bIns="91425" lIns="91425" spcFirstLastPara="1" rIns="91425" wrap="square" tIns="91425">
            <a:noAutofit/>
          </a:bodyPr>
          <a:lstStyle/>
          <a:p>
            <a:pPr indent="-358775" lvl="0" marL="457200" rtl="0" algn="l">
              <a:spcBef>
                <a:spcPts val="0"/>
              </a:spcBef>
              <a:spcAft>
                <a:spcPts val="0"/>
              </a:spcAft>
              <a:buClr>
                <a:schemeClr val="dk1"/>
              </a:buClr>
              <a:buSzPts val="2050"/>
              <a:buAutoNum type="arabicParenR"/>
            </a:pPr>
            <a:r>
              <a:rPr lang="en-GB" sz="2050">
                <a:solidFill>
                  <a:schemeClr val="dk1"/>
                </a:solidFill>
              </a:rPr>
              <a:t>Include dog, cat, and the variations related to these two words e.g. puppy, kitten in the stopword removal process.</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Having posts with more unique words helps to distinguish between spam and ham but;</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Not all posts with unique words are relevant, so we have to focus more on the coefficient of frequently appearing words</a:t>
            </a:r>
            <a:endParaRPr sz="2050">
              <a:solidFill>
                <a:schemeClr val="dk1"/>
              </a:solidFill>
            </a:endParaRPr>
          </a:p>
          <a:p>
            <a:pPr indent="-358775" lvl="0" marL="457200" rtl="0" algn="l">
              <a:spcBef>
                <a:spcPts val="0"/>
              </a:spcBef>
              <a:spcAft>
                <a:spcPts val="0"/>
              </a:spcAft>
              <a:buClr>
                <a:schemeClr val="dk1"/>
              </a:buClr>
              <a:buSzPts val="2050"/>
              <a:buAutoNum type="arabicParenR"/>
            </a:pPr>
            <a:r>
              <a:rPr lang="en-GB" sz="2050">
                <a:solidFill>
                  <a:schemeClr val="dk1"/>
                </a:solidFill>
              </a:rPr>
              <a:t>Explore other forums that are more local e.g. Hardwarezone because Reddit posts are more global and may not attune well to local context</a:t>
            </a:r>
            <a:endParaRPr sz="205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53" name="Shape 553"/>
        <p:cNvGrpSpPr/>
        <p:nvPr/>
      </p:nvGrpSpPr>
      <p:grpSpPr>
        <a:xfrm>
          <a:off x="0" y="0"/>
          <a:ext cx="0" cy="0"/>
          <a:chOff x="0" y="0"/>
          <a:chExt cx="0" cy="0"/>
        </a:xfrm>
      </p:grpSpPr>
      <p:sp>
        <p:nvSpPr>
          <p:cNvPr id="554" name="Google Shape;554;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555" name="Google Shape;555;p32"/>
          <p:cNvSpPr txBox="1"/>
          <p:nvPr>
            <p:ph idx="1" type="body"/>
          </p:nvPr>
        </p:nvSpPr>
        <p:spPr>
          <a:xfrm>
            <a:off x="311700" y="1289475"/>
            <a:ext cx="8539800" cy="288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rPr>
              <a:t>Reddit is a massive collection of forums where people can share social news and content. Essentially, posts are organised according to subject into user-created ‘subreddits’.</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GB" sz="2000">
                <a:solidFill>
                  <a:schemeClr val="dk1"/>
                </a:solidFill>
              </a:rPr>
              <a:t>Members submit content (such as images, texts, and links) to</a:t>
            </a:r>
            <a:endParaRPr sz="2000">
              <a:solidFill>
                <a:schemeClr val="dk1"/>
              </a:solidFill>
            </a:endParaRPr>
          </a:p>
          <a:p>
            <a:pPr indent="0" lvl="0" marL="0" rtl="0" algn="l">
              <a:lnSpc>
                <a:spcPct val="115000"/>
              </a:lnSpc>
              <a:spcBef>
                <a:spcPts val="0"/>
              </a:spcBef>
              <a:spcAft>
                <a:spcPts val="0"/>
              </a:spcAft>
              <a:buNone/>
            </a:pPr>
            <a:r>
              <a:rPr lang="en-GB" sz="2000">
                <a:solidFill>
                  <a:schemeClr val="dk1"/>
                </a:solidFill>
              </a:rPr>
              <a:t>subreddits, which can then be voted up (‘upvote’) or</a:t>
            </a:r>
            <a:endParaRPr sz="2000">
              <a:solidFill>
                <a:schemeClr val="dk1"/>
              </a:solidFill>
            </a:endParaRPr>
          </a:p>
          <a:p>
            <a:pPr indent="0" lvl="0" marL="0" rtl="0" algn="l">
              <a:lnSpc>
                <a:spcPct val="115000"/>
              </a:lnSpc>
              <a:spcBef>
                <a:spcPts val="0"/>
              </a:spcBef>
              <a:spcAft>
                <a:spcPts val="0"/>
              </a:spcAft>
              <a:buNone/>
            </a:pPr>
            <a:r>
              <a:rPr lang="en-GB" sz="2000">
                <a:solidFill>
                  <a:schemeClr val="dk1"/>
                </a:solidFill>
              </a:rPr>
              <a:t>down (‘downvote’) by other members.</a:t>
            </a:r>
            <a:endParaRPr sz="2050">
              <a:solidFill>
                <a:schemeClr val="dk1"/>
              </a:solidFill>
              <a:highlight>
                <a:schemeClr val="lt1"/>
              </a:highlight>
            </a:endParaRPr>
          </a:p>
        </p:txBody>
      </p:sp>
      <p:sp>
        <p:nvSpPr>
          <p:cNvPr id="556" name="Google Shape;55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57" name="Google Shape;557;p32"/>
          <p:cNvPicPr preferRelativeResize="0"/>
          <p:nvPr/>
        </p:nvPicPr>
        <p:blipFill>
          <a:blip r:embed="rId3">
            <a:alphaModFix/>
          </a:blip>
          <a:stretch>
            <a:fillRect/>
          </a:stretch>
        </p:blipFill>
        <p:spPr>
          <a:xfrm>
            <a:off x="4866625" y="2658525"/>
            <a:ext cx="3557375" cy="248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61" name="Shape 561"/>
        <p:cNvGrpSpPr/>
        <p:nvPr/>
      </p:nvGrpSpPr>
      <p:grpSpPr>
        <a:xfrm>
          <a:off x="0" y="0"/>
          <a:ext cx="0" cy="0"/>
          <a:chOff x="0" y="0"/>
          <a:chExt cx="0" cy="0"/>
        </a:xfrm>
      </p:grpSpPr>
      <p:sp>
        <p:nvSpPr>
          <p:cNvPr id="562" name="Google Shape;562;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563" name="Google Shape;563;p33"/>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650">
                <a:solidFill>
                  <a:schemeClr val="dk1"/>
                </a:solidFill>
              </a:rPr>
              <a:t>Our team aims to engineer selective supervised classification models namely:</a:t>
            </a:r>
            <a:endParaRPr sz="1650">
              <a:solidFill>
                <a:schemeClr val="dk1"/>
              </a:solidFill>
            </a:endParaRPr>
          </a:p>
          <a:p>
            <a:pPr indent="-333375" lvl="0" marL="457200" rtl="0" algn="l">
              <a:spcBef>
                <a:spcPts val="1600"/>
              </a:spcBef>
              <a:spcAft>
                <a:spcPts val="0"/>
              </a:spcAft>
              <a:buClr>
                <a:schemeClr val="dk1"/>
              </a:buClr>
              <a:buSzPts val="1650"/>
              <a:buAutoNum type="arabicPeriod"/>
            </a:pPr>
            <a:r>
              <a:rPr lang="en-GB" sz="1650">
                <a:solidFill>
                  <a:schemeClr val="dk1"/>
                </a:solidFill>
              </a:rPr>
              <a:t>Random Forest Classifier</a:t>
            </a:r>
            <a:endParaRPr sz="1650">
              <a:solidFill>
                <a:schemeClr val="dk1"/>
              </a:solidFill>
            </a:endParaRPr>
          </a:p>
          <a:p>
            <a:pPr indent="-333375" lvl="0" marL="457200" rtl="0" algn="l">
              <a:spcBef>
                <a:spcPts val="0"/>
              </a:spcBef>
              <a:spcAft>
                <a:spcPts val="0"/>
              </a:spcAft>
              <a:buClr>
                <a:schemeClr val="dk1"/>
              </a:buClr>
              <a:buSzPts val="1650"/>
              <a:buAutoNum type="arabicPeriod"/>
            </a:pPr>
            <a:r>
              <a:rPr lang="en-GB" sz="1650">
                <a:solidFill>
                  <a:schemeClr val="dk1"/>
                </a:solidFill>
              </a:rPr>
              <a:t>Multinomial Naive Bayes</a:t>
            </a:r>
            <a:endParaRPr sz="1650">
              <a:solidFill>
                <a:schemeClr val="dk1"/>
              </a:solidFill>
            </a:endParaRPr>
          </a:p>
          <a:p>
            <a:pPr indent="-333375" lvl="0" marL="457200" rtl="0" algn="l">
              <a:spcBef>
                <a:spcPts val="0"/>
              </a:spcBef>
              <a:spcAft>
                <a:spcPts val="0"/>
              </a:spcAft>
              <a:buClr>
                <a:schemeClr val="dk1"/>
              </a:buClr>
              <a:buSzPts val="1650"/>
              <a:buAutoNum type="arabicPeriod"/>
            </a:pPr>
            <a:r>
              <a:rPr lang="en-GB" sz="1650">
                <a:solidFill>
                  <a:schemeClr val="dk1"/>
                </a:solidFill>
              </a:rPr>
              <a:t>Logistics Regression Classifier</a:t>
            </a:r>
            <a:endParaRPr sz="1650">
              <a:solidFill>
                <a:schemeClr val="dk1"/>
              </a:solidFill>
            </a:endParaRPr>
          </a:p>
          <a:p>
            <a:pPr indent="0" lvl="0" marL="0" rtl="0" algn="l">
              <a:spcBef>
                <a:spcPts val="1600"/>
              </a:spcBef>
              <a:spcAft>
                <a:spcPts val="1600"/>
              </a:spcAft>
              <a:buNone/>
            </a:pPr>
            <a:r>
              <a:t/>
            </a:r>
            <a:endParaRPr sz="1750"/>
          </a:p>
        </p:txBody>
      </p:sp>
      <p:sp>
        <p:nvSpPr>
          <p:cNvPr id="564" name="Google Shape;56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68" name="Shape 568"/>
        <p:cNvGrpSpPr/>
        <p:nvPr/>
      </p:nvGrpSpPr>
      <p:grpSpPr>
        <a:xfrm>
          <a:off x="0" y="0"/>
          <a:ext cx="0" cy="0"/>
          <a:chOff x="0" y="0"/>
          <a:chExt cx="0" cy="0"/>
        </a:xfrm>
      </p:grpSpPr>
      <p:sp>
        <p:nvSpPr>
          <p:cNvPr id="569" name="Google Shape;569;p34"/>
          <p:cNvSpPr txBox="1"/>
          <p:nvPr>
            <p:ph type="title"/>
          </p:nvPr>
        </p:nvSpPr>
        <p:spPr>
          <a:xfrm>
            <a:off x="396900" y="996400"/>
            <a:ext cx="7323600" cy="777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arenR"/>
            </a:pPr>
            <a:r>
              <a:rPr b="0" lang="en-GB" sz="2200"/>
              <a:t>Scrap 20</a:t>
            </a:r>
            <a:r>
              <a:rPr b="0" lang="en-GB" sz="2200"/>
              <a:t>,000 posts (body text)</a:t>
            </a:r>
            <a:endParaRPr b="0" sz="2200"/>
          </a:p>
          <a:p>
            <a:pPr indent="457200" lvl="0" marL="0" rtl="0" algn="l">
              <a:spcBef>
                <a:spcPts val="0"/>
              </a:spcBef>
              <a:spcAft>
                <a:spcPts val="0"/>
              </a:spcAft>
              <a:buNone/>
            </a:pPr>
            <a:r>
              <a:rPr b="0" lang="en-GB" sz="1600"/>
              <a:t>10,000 for each subreddit</a:t>
            </a:r>
            <a:endParaRPr b="0" sz="1600"/>
          </a:p>
          <a:p>
            <a:pPr indent="0" lvl="0" marL="457200" rtl="0" algn="l">
              <a:spcBef>
                <a:spcPts val="0"/>
              </a:spcBef>
              <a:spcAft>
                <a:spcPts val="0"/>
              </a:spcAft>
              <a:buNone/>
            </a:pPr>
            <a:r>
              <a:t/>
            </a:r>
            <a:endParaRPr b="0" sz="2200"/>
          </a:p>
          <a:p>
            <a:pPr indent="457200" lvl="0" marL="0" rtl="0" algn="l">
              <a:spcBef>
                <a:spcPts val="0"/>
              </a:spcBef>
              <a:spcAft>
                <a:spcPts val="0"/>
              </a:spcAft>
              <a:buNone/>
            </a:pPr>
            <a:r>
              <a:t/>
            </a:r>
            <a:endParaRPr b="0" sz="1600"/>
          </a:p>
        </p:txBody>
      </p:sp>
      <p:sp>
        <p:nvSpPr>
          <p:cNvPr id="570" name="Google Shape;57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71" name="Google Shape;571;p34"/>
          <p:cNvSpPr txBox="1"/>
          <p:nvPr>
            <p:ph type="title"/>
          </p:nvPr>
        </p:nvSpPr>
        <p:spPr>
          <a:xfrm>
            <a:off x="773675" y="163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 Collection</a:t>
            </a:r>
            <a:endParaRPr/>
          </a:p>
        </p:txBody>
      </p:sp>
      <p:pic>
        <p:nvPicPr>
          <p:cNvPr id="572" name="Google Shape;572;p34"/>
          <p:cNvPicPr preferRelativeResize="0"/>
          <p:nvPr/>
        </p:nvPicPr>
        <p:blipFill>
          <a:blip r:embed="rId3">
            <a:alphaModFix/>
          </a:blip>
          <a:stretch>
            <a:fillRect/>
          </a:stretch>
        </p:blipFill>
        <p:spPr>
          <a:xfrm>
            <a:off x="6123822" y="2673525"/>
            <a:ext cx="2831800" cy="1018486"/>
          </a:xfrm>
          <a:prstGeom prst="rect">
            <a:avLst/>
          </a:prstGeom>
          <a:noFill/>
          <a:ln>
            <a:noFill/>
          </a:ln>
        </p:spPr>
      </p:pic>
      <p:grpSp>
        <p:nvGrpSpPr>
          <p:cNvPr id="573" name="Google Shape;573;p34"/>
          <p:cNvGrpSpPr/>
          <p:nvPr/>
        </p:nvGrpSpPr>
        <p:grpSpPr>
          <a:xfrm>
            <a:off x="6123832" y="1135352"/>
            <a:ext cx="2831786" cy="941990"/>
            <a:chOff x="4571988" y="3019913"/>
            <a:chExt cx="3641700" cy="1309775"/>
          </a:xfrm>
        </p:grpSpPr>
        <p:pic>
          <p:nvPicPr>
            <p:cNvPr id="574" name="Google Shape;574;p34"/>
            <p:cNvPicPr preferRelativeResize="0"/>
            <p:nvPr/>
          </p:nvPicPr>
          <p:blipFill>
            <a:blip r:embed="rId4">
              <a:alphaModFix/>
            </a:blip>
            <a:stretch>
              <a:fillRect/>
            </a:stretch>
          </p:blipFill>
          <p:spPr>
            <a:xfrm>
              <a:off x="4571988" y="3019913"/>
              <a:ext cx="3641700" cy="1309775"/>
            </a:xfrm>
            <a:prstGeom prst="rect">
              <a:avLst/>
            </a:prstGeom>
            <a:noFill/>
            <a:ln>
              <a:noFill/>
            </a:ln>
          </p:spPr>
        </p:pic>
        <p:sp>
          <p:nvSpPr>
            <p:cNvPr id="575" name="Google Shape;575;p34"/>
            <p:cNvSpPr/>
            <p:nvPr/>
          </p:nvSpPr>
          <p:spPr>
            <a:xfrm>
              <a:off x="5635700" y="3545938"/>
              <a:ext cx="472500" cy="25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34"/>
          <p:cNvSpPr txBox="1"/>
          <p:nvPr>
            <p:ph type="title"/>
          </p:nvPr>
        </p:nvSpPr>
        <p:spPr>
          <a:xfrm>
            <a:off x="396900" y="1834953"/>
            <a:ext cx="73236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00"/>
              <a:t>2)  Preliminary Analysis</a:t>
            </a:r>
            <a:endParaRPr b="0" sz="2200"/>
          </a:p>
          <a:p>
            <a:pPr indent="0" lvl="0" marL="457200" rtl="0" algn="l">
              <a:spcBef>
                <a:spcPts val="0"/>
              </a:spcBef>
              <a:spcAft>
                <a:spcPts val="0"/>
              </a:spcAft>
              <a:buNone/>
            </a:pPr>
            <a:r>
              <a:rPr b="0" lang="en-GB" sz="1600"/>
              <a:t>Selftext from Cats: 8593 of which Blanks (85% of Data)</a:t>
            </a:r>
            <a:endParaRPr b="0" sz="2200"/>
          </a:p>
          <a:p>
            <a:pPr indent="457200" lvl="0" marL="0" rtl="0" algn="l">
              <a:spcBef>
                <a:spcPts val="0"/>
              </a:spcBef>
              <a:spcAft>
                <a:spcPts val="0"/>
              </a:spcAft>
              <a:buNone/>
            </a:pPr>
            <a:r>
              <a:t/>
            </a:r>
            <a:endParaRPr b="0" sz="1600"/>
          </a:p>
        </p:txBody>
      </p:sp>
      <p:sp>
        <p:nvSpPr>
          <p:cNvPr id="577" name="Google Shape;577;p34"/>
          <p:cNvSpPr txBox="1"/>
          <p:nvPr>
            <p:ph type="title"/>
          </p:nvPr>
        </p:nvSpPr>
        <p:spPr>
          <a:xfrm>
            <a:off x="396900" y="2719141"/>
            <a:ext cx="73236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00"/>
              <a:t>3)  Reason for Blanks???</a:t>
            </a:r>
            <a:endParaRPr b="0" sz="2200"/>
          </a:p>
          <a:p>
            <a:pPr indent="0" lvl="0" marL="457200" rtl="0" algn="l">
              <a:spcBef>
                <a:spcPts val="0"/>
              </a:spcBef>
              <a:spcAft>
                <a:spcPts val="0"/>
              </a:spcAft>
              <a:buNone/>
            </a:pPr>
            <a:r>
              <a:rPr b="0" lang="en-GB" sz="1600"/>
              <a:t>Cat owners like to post pictures only!</a:t>
            </a:r>
            <a:endParaRPr b="0"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81" name="Shape 581"/>
        <p:cNvGrpSpPr/>
        <p:nvPr/>
      </p:nvGrpSpPr>
      <p:grpSpPr>
        <a:xfrm>
          <a:off x="0" y="0"/>
          <a:ext cx="0" cy="0"/>
          <a:chOff x="0" y="0"/>
          <a:chExt cx="0" cy="0"/>
        </a:xfrm>
      </p:grpSpPr>
      <p:sp>
        <p:nvSpPr>
          <p:cNvPr id="582" name="Google Shape;582;p35"/>
          <p:cNvSpPr txBox="1"/>
          <p:nvPr>
            <p:ph type="title"/>
          </p:nvPr>
        </p:nvSpPr>
        <p:spPr>
          <a:xfrm>
            <a:off x="260100" y="1838100"/>
            <a:ext cx="5777100" cy="146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700"/>
              <a:t>SOLUTION</a:t>
            </a:r>
            <a:endParaRPr sz="3700"/>
          </a:p>
          <a:p>
            <a:pPr indent="0" lvl="0" marL="0" rtl="0" algn="ctr">
              <a:spcBef>
                <a:spcPts val="0"/>
              </a:spcBef>
              <a:spcAft>
                <a:spcPts val="0"/>
              </a:spcAft>
              <a:buNone/>
            </a:pPr>
            <a:r>
              <a:rPr b="0" lang="en-GB" sz="3700"/>
              <a:t>Use Post Title instead</a:t>
            </a:r>
            <a:endParaRPr b="0" sz="3700"/>
          </a:p>
        </p:txBody>
      </p:sp>
      <p:sp>
        <p:nvSpPr>
          <p:cNvPr id="583" name="Google Shape;58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84" name="Google Shape;584;p35"/>
          <p:cNvPicPr preferRelativeResize="0"/>
          <p:nvPr/>
        </p:nvPicPr>
        <p:blipFill>
          <a:blip r:embed="rId3">
            <a:alphaModFix/>
          </a:blip>
          <a:stretch>
            <a:fillRect/>
          </a:stretch>
        </p:blipFill>
        <p:spPr>
          <a:xfrm>
            <a:off x="6442800" y="-50"/>
            <a:ext cx="27012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1000"/>
                                        <p:tgtEl>
                                          <p:spTgt spid="5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88" name="Shape 588"/>
        <p:cNvGrpSpPr/>
        <p:nvPr/>
      </p:nvGrpSpPr>
      <p:grpSpPr>
        <a:xfrm>
          <a:off x="0" y="0"/>
          <a:ext cx="0" cy="0"/>
          <a:chOff x="0" y="0"/>
          <a:chExt cx="0" cy="0"/>
        </a:xfrm>
      </p:grpSpPr>
      <p:sp>
        <p:nvSpPr>
          <p:cNvPr id="589" name="Google Shape;589;p36"/>
          <p:cNvSpPr/>
          <p:nvPr/>
        </p:nvSpPr>
        <p:spPr>
          <a:xfrm>
            <a:off x="2140475" y="1848750"/>
            <a:ext cx="4686900" cy="1316100"/>
          </a:xfrm>
          <a:prstGeom prst="roundRect">
            <a:avLst>
              <a:gd fmla="val 16667"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590" name="Google Shape;590;p36"/>
          <p:cNvSpPr txBox="1"/>
          <p:nvPr>
            <p:ph type="title"/>
          </p:nvPr>
        </p:nvSpPr>
        <p:spPr>
          <a:xfrm>
            <a:off x="2385375" y="1882200"/>
            <a:ext cx="1938300" cy="12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600"/>
              <a:t>Cats</a:t>
            </a:r>
            <a:endParaRPr sz="1600"/>
          </a:p>
          <a:p>
            <a:pPr indent="0" lvl="0" marL="0" rtl="0" algn="ctr">
              <a:spcBef>
                <a:spcPts val="0"/>
              </a:spcBef>
              <a:spcAft>
                <a:spcPts val="0"/>
              </a:spcAft>
              <a:buNone/>
            </a:pPr>
            <a:r>
              <a:rPr b="0" lang="en-GB" sz="1600"/>
              <a:t>Total: 10.7 min</a:t>
            </a:r>
            <a:endParaRPr b="0" sz="1600"/>
          </a:p>
          <a:p>
            <a:pPr indent="0" lvl="0" marL="0" rtl="0" algn="ctr">
              <a:spcBef>
                <a:spcPts val="0"/>
              </a:spcBef>
              <a:spcAft>
                <a:spcPts val="0"/>
              </a:spcAft>
              <a:buNone/>
            </a:pPr>
            <a:r>
              <a:rPr b="0" lang="en-GB" sz="1600"/>
              <a:t>Mean: 6.5s</a:t>
            </a:r>
            <a:endParaRPr b="0" sz="1600"/>
          </a:p>
        </p:txBody>
      </p:sp>
      <p:sp>
        <p:nvSpPr>
          <p:cNvPr id="591" name="Google Shape;591;p36"/>
          <p:cNvSpPr txBox="1"/>
          <p:nvPr>
            <p:ph type="title"/>
          </p:nvPr>
        </p:nvSpPr>
        <p:spPr>
          <a:xfrm>
            <a:off x="482975" y="1170250"/>
            <a:ext cx="7822500" cy="5727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rabicParenR"/>
            </a:pPr>
            <a:r>
              <a:rPr lang="en-GB" sz="2200"/>
              <a:t>Time to scrap 10,000 posts/subreddit?</a:t>
            </a:r>
            <a:endParaRPr sz="2200"/>
          </a:p>
        </p:txBody>
      </p:sp>
      <p:sp>
        <p:nvSpPr>
          <p:cNvPr id="592" name="Google Shape;592;p36"/>
          <p:cNvSpPr txBox="1"/>
          <p:nvPr>
            <p:ph type="title"/>
          </p:nvPr>
        </p:nvSpPr>
        <p:spPr>
          <a:xfrm>
            <a:off x="482975" y="3270650"/>
            <a:ext cx="7251000" cy="11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t>2)  </a:t>
            </a:r>
            <a:r>
              <a:rPr lang="en-GB" sz="2200"/>
              <a:t>Why scraping posts r/cats take longer</a:t>
            </a:r>
            <a:r>
              <a:rPr lang="en-GB" sz="2200"/>
              <a:t>???</a:t>
            </a:r>
            <a:endParaRPr sz="2200"/>
          </a:p>
          <a:p>
            <a:pPr indent="0" lvl="0" marL="0" rtl="0" algn="l">
              <a:spcBef>
                <a:spcPts val="0"/>
              </a:spcBef>
              <a:spcAft>
                <a:spcPts val="0"/>
              </a:spcAft>
              <a:buNone/>
            </a:pPr>
            <a:r>
              <a:t/>
            </a:r>
            <a:endParaRPr sz="2200"/>
          </a:p>
          <a:p>
            <a:pPr indent="457200" lvl="0" marL="0" rtl="0" algn="l">
              <a:spcBef>
                <a:spcPts val="0"/>
              </a:spcBef>
              <a:spcAft>
                <a:spcPts val="0"/>
              </a:spcAft>
              <a:buNone/>
            </a:pPr>
            <a:r>
              <a:rPr b="0" lang="en-GB" sz="2200"/>
              <a:t>Emojis!!! Cat owners/lovers just        them.</a:t>
            </a:r>
            <a:endParaRPr sz="2200"/>
          </a:p>
        </p:txBody>
      </p:sp>
      <p:sp>
        <p:nvSpPr>
          <p:cNvPr id="593" name="Google Shape;59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94" name="Google Shape;594;p36"/>
          <p:cNvSpPr txBox="1"/>
          <p:nvPr>
            <p:ph type="title"/>
          </p:nvPr>
        </p:nvSpPr>
        <p:spPr>
          <a:xfrm>
            <a:off x="773675" y="109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 Collection - Time Taken</a:t>
            </a:r>
            <a:endParaRPr/>
          </a:p>
        </p:txBody>
      </p:sp>
      <p:sp>
        <p:nvSpPr>
          <p:cNvPr id="595" name="Google Shape;595;p36"/>
          <p:cNvSpPr txBox="1"/>
          <p:nvPr>
            <p:ph type="title"/>
          </p:nvPr>
        </p:nvSpPr>
        <p:spPr>
          <a:xfrm>
            <a:off x="4572000" y="1915638"/>
            <a:ext cx="2012700" cy="11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600"/>
              <a:t>Dog</a:t>
            </a:r>
            <a:r>
              <a:rPr lang="en-GB" sz="1600"/>
              <a:t>s</a:t>
            </a:r>
            <a:endParaRPr sz="1600"/>
          </a:p>
          <a:p>
            <a:pPr indent="0" lvl="0" marL="0" rtl="0" algn="ctr">
              <a:spcBef>
                <a:spcPts val="0"/>
              </a:spcBef>
              <a:spcAft>
                <a:spcPts val="0"/>
              </a:spcAft>
              <a:buNone/>
            </a:pPr>
            <a:r>
              <a:rPr b="0" lang="en-GB" sz="1600"/>
              <a:t>Total: 9.1 min</a:t>
            </a:r>
            <a:endParaRPr b="0" sz="1600"/>
          </a:p>
          <a:p>
            <a:pPr indent="0" lvl="0" marL="0" rtl="0" algn="ctr">
              <a:spcBef>
                <a:spcPts val="0"/>
              </a:spcBef>
              <a:spcAft>
                <a:spcPts val="0"/>
              </a:spcAft>
              <a:buNone/>
            </a:pPr>
            <a:r>
              <a:rPr b="0" lang="en-GB" sz="1600"/>
              <a:t>Mean: 5.5s</a:t>
            </a:r>
            <a:endParaRPr b="0" sz="1600"/>
          </a:p>
        </p:txBody>
      </p:sp>
      <p:sp>
        <p:nvSpPr>
          <p:cNvPr id="596" name="Google Shape;596;p36"/>
          <p:cNvSpPr/>
          <p:nvPr/>
        </p:nvSpPr>
        <p:spPr>
          <a:xfrm>
            <a:off x="5756300" y="4110225"/>
            <a:ext cx="359100" cy="3186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id="597" name="Google Shape;597;p36"/>
          <p:cNvPicPr preferRelativeResize="0"/>
          <p:nvPr/>
        </p:nvPicPr>
        <p:blipFill rotWithShape="1">
          <a:blip r:embed="rId3">
            <a:alphaModFix/>
          </a:blip>
          <a:srcRect b="28284" l="18714" r="24054" t="0"/>
          <a:stretch/>
        </p:blipFill>
        <p:spPr>
          <a:xfrm>
            <a:off x="7561441" y="681838"/>
            <a:ext cx="1436535" cy="94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91"/>
                                        </p:tgtEl>
                                        <p:attrNameLst>
                                          <p:attrName>style.visibility</p:attrName>
                                        </p:attrNameLst>
                                      </p:cBhvr>
                                      <p:to>
                                        <p:strVal val="visible"/>
                                      </p:to>
                                    </p:set>
                                    <p:anim calcmode="lin" valueType="num">
                                      <p:cBhvr additive="base">
                                        <p:cTn dur="1000"/>
                                        <p:tgtEl>
                                          <p:spTgt spid="5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anim calcmode="lin" valueType="num">
                                      <p:cBhvr additive="base">
                                        <p:cTn dur="1000"/>
                                        <p:tgtEl>
                                          <p:spTgt spid="5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anim calcmode="lin" valueType="num">
                                      <p:cBhvr additive="base">
                                        <p:cTn dur="1000"/>
                                        <p:tgtEl>
                                          <p:spTgt spid="5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2">
                                            <p:txEl>
                                              <p:pRg end="2" st="2"/>
                                            </p:txEl>
                                          </p:spTgt>
                                        </p:tgtEl>
                                        <p:attrNameLst>
                                          <p:attrName>style.visibility</p:attrName>
                                        </p:attrNameLst>
                                      </p:cBhvr>
                                      <p:to>
                                        <p:strVal val="visible"/>
                                      </p:to>
                                    </p:set>
                                    <p:anim calcmode="lin" valueType="num">
                                      <p:cBhvr additive="base">
                                        <p:cTn dur="1000"/>
                                        <p:tgtEl>
                                          <p:spTgt spid="59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01" name="Shape 601"/>
        <p:cNvGrpSpPr/>
        <p:nvPr/>
      </p:nvGrpSpPr>
      <p:grpSpPr>
        <a:xfrm>
          <a:off x="0" y="0"/>
          <a:ext cx="0" cy="0"/>
          <a:chOff x="0" y="0"/>
          <a:chExt cx="0" cy="0"/>
        </a:xfrm>
      </p:grpSpPr>
      <p:sp>
        <p:nvSpPr>
          <p:cNvPr id="602" name="Google Shape;602;p37"/>
          <p:cNvSpPr txBox="1"/>
          <p:nvPr>
            <p:ph type="title"/>
          </p:nvPr>
        </p:nvSpPr>
        <p:spPr>
          <a:xfrm>
            <a:off x="720000" y="43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Cleaning Emoji</a:t>
            </a:r>
            <a:endParaRPr/>
          </a:p>
        </p:txBody>
      </p:sp>
      <p:sp>
        <p:nvSpPr>
          <p:cNvPr id="603" name="Google Shape;60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4" name="Google Shape;604;p37"/>
          <p:cNvSpPr txBox="1"/>
          <p:nvPr>
            <p:ph type="title"/>
          </p:nvPr>
        </p:nvSpPr>
        <p:spPr>
          <a:xfrm>
            <a:off x="140400" y="719125"/>
            <a:ext cx="3908700" cy="13209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Extracting Emoji to a new column</a:t>
            </a:r>
            <a:endParaRPr b="0" sz="2200"/>
          </a:p>
        </p:txBody>
      </p:sp>
      <p:pic>
        <p:nvPicPr>
          <p:cNvPr id="605" name="Google Shape;605;p37"/>
          <p:cNvPicPr preferRelativeResize="0"/>
          <p:nvPr/>
        </p:nvPicPr>
        <p:blipFill>
          <a:blip r:embed="rId3">
            <a:alphaModFix/>
          </a:blip>
          <a:stretch>
            <a:fillRect/>
          </a:stretch>
        </p:blipFill>
        <p:spPr>
          <a:xfrm>
            <a:off x="4005125" y="912425"/>
            <a:ext cx="2591992" cy="4025000"/>
          </a:xfrm>
          <a:prstGeom prst="rect">
            <a:avLst/>
          </a:prstGeom>
          <a:noFill/>
          <a:ln>
            <a:noFill/>
          </a:ln>
        </p:spPr>
      </p:pic>
      <p:pic>
        <p:nvPicPr>
          <p:cNvPr id="606" name="Google Shape;606;p37"/>
          <p:cNvPicPr preferRelativeResize="0"/>
          <p:nvPr/>
        </p:nvPicPr>
        <p:blipFill>
          <a:blip r:embed="rId4">
            <a:alphaModFix/>
          </a:blip>
          <a:stretch>
            <a:fillRect/>
          </a:stretch>
        </p:blipFill>
        <p:spPr>
          <a:xfrm>
            <a:off x="6689775" y="912425"/>
            <a:ext cx="2415701" cy="4024999"/>
          </a:xfrm>
          <a:prstGeom prst="rect">
            <a:avLst/>
          </a:prstGeom>
          <a:noFill/>
          <a:ln>
            <a:noFill/>
          </a:ln>
        </p:spPr>
      </p:pic>
      <p:sp>
        <p:nvSpPr>
          <p:cNvPr id="607" name="Google Shape;607;p37"/>
          <p:cNvSpPr txBox="1"/>
          <p:nvPr>
            <p:ph type="title"/>
          </p:nvPr>
        </p:nvSpPr>
        <p:spPr>
          <a:xfrm>
            <a:off x="96413" y="2142800"/>
            <a:ext cx="3908700" cy="13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GB" sz="2200"/>
              <a:t>Emoji</a:t>
            </a:r>
            <a:endParaRPr b="0" sz="2200"/>
          </a:p>
          <a:p>
            <a:pPr indent="0" lvl="0" marL="0" rtl="0" algn="ctr">
              <a:spcBef>
                <a:spcPts val="0"/>
              </a:spcBef>
              <a:spcAft>
                <a:spcPts val="0"/>
              </a:spcAft>
              <a:buNone/>
            </a:pPr>
            <a:r>
              <a:rPr b="0" lang="en-GB" sz="2200"/>
              <a:t>Cats: 1072</a:t>
            </a:r>
            <a:endParaRPr b="0" sz="2200"/>
          </a:p>
          <a:p>
            <a:pPr indent="0" lvl="0" marL="0" rtl="0" algn="ctr">
              <a:spcBef>
                <a:spcPts val="0"/>
              </a:spcBef>
              <a:spcAft>
                <a:spcPts val="0"/>
              </a:spcAft>
              <a:buNone/>
            </a:pPr>
            <a:r>
              <a:rPr b="0" lang="en-GB" sz="2200"/>
              <a:t>Dogs: 79</a:t>
            </a:r>
            <a:endParaRPr b="0" sz="2200"/>
          </a:p>
        </p:txBody>
      </p:sp>
      <p:sp>
        <p:nvSpPr>
          <p:cNvPr id="608" name="Google Shape;608;p37"/>
          <p:cNvSpPr txBox="1"/>
          <p:nvPr>
            <p:ph type="title"/>
          </p:nvPr>
        </p:nvSpPr>
        <p:spPr>
          <a:xfrm>
            <a:off x="140400" y="3667575"/>
            <a:ext cx="3772200" cy="13209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Insightful Feature Created</a:t>
            </a:r>
            <a:endParaRPr b="0" sz="2200"/>
          </a:p>
        </p:txBody>
      </p:sp>
      <p:pic>
        <p:nvPicPr>
          <p:cNvPr id="609" name="Google Shape;609;p37"/>
          <p:cNvPicPr preferRelativeResize="0"/>
          <p:nvPr/>
        </p:nvPicPr>
        <p:blipFill>
          <a:blip r:embed="rId5">
            <a:alphaModFix/>
          </a:blip>
          <a:stretch>
            <a:fillRect/>
          </a:stretch>
        </p:blipFill>
        <p:spPr>
          <a:xfrm>
            <a:off x="4005125" y="1222325"/>
            <a:ext cx="5100350" cy="3527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605"/>
                                        </p:tgtEl>
                                        <p:attrNameLst>
                                          <p:attrName>ppt_x</p:attrName>
                                        </p:attrNameLst>
                                      </p:cBhvr>
                                      <p:tavLst>
                                        <p:tav fmla="" tm="0">
                                          <p:val>
                                            <p:strVal val="#ppt_x"/>
                                          </p:val>
                                        </p:tav>
                                        <p:tav fmla="" tm="100000">
                                          <p:val>
                                            <p:strVal val="#ppt_x+1"/>
                                          </p:val>
                                        </p:tav>
                                      </p:tavLst>
                                    </p:anim>
                                    <p:set>
                                      <p:cBhvr>
                                        <p:cTn dur="1" fill="hold">
                                          <p:stCondLst>
                                            <p:cond delay="1000"/>
                                          </p:stCondLst>
                                        </p:cTn>
                                        <p:tgtEl>
                                          <p:spTgt spid="60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606"/>
                                        </p:tgtEl>
                                        <p:attrNameLst>
                                          <p:attrName>ppt_x</p:attrName>
                                        </p:attrNameLst>
                                      </p:cBhvr>
                                      <p:tavLst>
                                        <p:tav fmla="" tm="0">
                                          <p:val>
                                            <p:strVal val="#ppt_x"/>
                                          </p:val>
                                        </p:tav>
                                        <p:tav fmla="" tm="100000">
                                          <p:val>
                                            <p:strVal val="#ppt_x+1"/>
                                          </p:val>
                                        </p:tav>
                                      </p:tavLst>
                                    </p:anim>
                                    <p:set>
                                      <p:cBhvr>
                                        <p:cTn dur="1" fill="hold">
                                          <p:stCondLst>
                                            <p:cond delay="1000"/>
                                          </p:stCondLst>
                                        </p:cTn>
                                        <p:tgtEl>
                                          <p:spTgt spid="6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13" name="Shape 613"/>
        <p:cNvGrpSpPr/>
        <p:nvPr/>
      </p:nvGrpSpPr>
      <p:grpSpPr>
        <a:xfrm>
          <a:off x="0" y="0"/>
          <a:ext cx="0" cy="0"/>
          <a:chOff x="0" y="0"/>
          <a:chExt cx="0" cy="0"/>
        </a:xfrm>
      </p:grpSpPr>
      <p:sp>
        <p:nvSpPr>
          <p:cNvPr id="614" name="Google Shape;614;p38"/>
          <p:cNvSpPr txBox="1"/>
          <p:nvPr>
            <p:ph type="title"/>
          </p:nvPr>
        </p:nvSpPr>
        <p:spPr>
          <a:xfrm>
            <a:off x="720000" y="165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Cleaning the Rest </a:t>
            </a:r>
            <a:endParaRPr/>
          </a:p>
        </p:txBody>
      </p:sp>
      <p:sp>
        <p:nvSpPr>
          <p:cNvPr id="615" name="Google Shape;61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16" name="Google Shape;616;p38"/>
          <p:cNvSpPr txBox="1"/>
          <p:nvPr>
            <p:ph type="title"/>
          </p:nvPr>
        </p:nvSpPr>
        <p:spPr>
          <a:xfrm>
            <a:off x="2922925" y="866975"/>
            <a:ext cx="2881200" cy="11064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Lower Case</a:t>
            </a:r>
            <a:endParaRPr b="0" sz="2200"/>
          </a:p>
        </p:txBody>
      </p:sp>
      <p:sp>
        <p:nvSpPr>
          <p:cNvPr id="617" name="Google Shape;617;p38"/>
          <p:cNvSpPr txBox="1"/>
          <p:nvPr>
            <p:ph type="title"/>
          </p:nvPr>
        </p:nvSpPr>
        <p:spPr>
          <a:xfrm>
            <a:off x="309850" y="1911425"/>
            <a:ext cx="2825400" cy="11064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Remove Punctuations</a:t>
            </a:r>
            <a:endParaRPr b="0" sz="2200"/>
          </a:p>
        </p:txBody>
      </p:sp>
      <p:sp>
        <p:nvSpPr>
          <p:cNvPr id="618" name="Google Shape;618;p38"/>
          <p:cNvSpPr txBox="1"/>
          <p:nvPr>
            <p:ph type="title"/>
          </p:nvPr>
        </p:nvSpPr>
        <p:spPr>
          <a:xfrm>
            <a:off x="1419425" y="3472150"/>
            <a:ext cx="2510400" cy="11064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Remove Hyperlinks</a:t>
            </a:r>
            <a:endParaRPr b="0" sz="2200"/>
          </a:p>
        </p:txBody>
      </p:sp>
      <p:sp>
        <p:nvSpPr>
          <p:cNvPr id="619" name="Google Shape;619;p38"/>
          <p:cNvSpPr txBox="1"/>
          <p:nvPr>
            <p:ph type="title"/>
          </p:nvPr>
        </p:nvSpPr>
        <p:spPr>
          <a:xfrm>
            <a:off x="4811475" y="3472150"/>
            <a:ext cx="2510400" cy="11064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Remove Numbers</a:t>
            </a:r>
            <a:endParaRPr b="0" sz="2200"/>
          </a:p>
        </p:txBody>
      </p:sp>
      <p:sp>
        <p:nvSpPr>
          <p:cNvPr id="620" name="Google Shape;620;p38"/>
          <p:cNvSpPr txBox="1"/>
          <p:nvPr>
            <p:ph type="title"/>
          </p:nvPr>
        </p:nvSpPr>
        <p:spPr>
          <a:xfrm>
            <a:off x="5453350" y="1911425"/>
            <a:ext cx="3408000" cy="11064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b="0" lang="en-GB" sz="2200"/>
              <a:t>Remove Foreign Languages</a:t>
            </a:r>
            <a:endParaRPr b="0"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ver Leave your Pets Behind MK Campaign by Slidesgo">
  <a:themeElements>
    <a:clrScheme name="Simple Light">
      <a:dk1>
        <a:srgbClr val="DA6274"/>
      </a:dk1>
      <a:lt1>
        <a:srgbClr val="F5E1DC"/>
      </a:lt1>
      <a:dk2>
        <a:srgbClr val="564434"/>
      </a:dk2>
      <a:lt2>
        <a:srgbClr val="000000"/>
      </a:lt2>
      <a:accent1>
        <a:srgbClr val="EBBE90"/>
      </a:accent1>
      <a:accent2>
        <a:srgbClr val="F49D5C"/>
      </a:accent2>
      <a:accent3>
        <a:srgbClr val="B8A9A2"/>
      </a:accent3>
      <a:accent4>
        <a:srgbClr val="AE5D42"/>
      </a:accent4>
      <a:accent5>
        <a:srgbClr val="873D28"/>
      </a:accent5>
      <a:accent6>
        <a:srgbClr val="2F748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